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Lst>
  <p:sldSz cx="18288000" cy="10287000"/>
  <p:notesSz cx="6858000" cy="9144000"/>
  <p:embeddedFontLst>
    <p:embeddedFont>
      <p:font typeface="Bebas Neue Bold" charset="1" panose="020B0606020202050201"/>
      <p:regular r:id="rId15"/>
    </p:embeddedFont>
    <p:embeddedFont>
      <p:font typeface="League Spartan" charset="1" panose="00000800000000000000"/>
      <p:regular r:id="rId16"/>
    </p:embeddedFont>
    <p:embeddedFont>
      <p:font typeface="Canva Sans" charset="1" panose="020B0503030501040103"/>
      <p:regular r:id="rId17"/>
    </p:embeddedFont>
    <p:embeddedFont>
      <p:font typeface="Canva Sans Bold" charset="1" panose="020B0803030501040103"/>
      <p:regular r:id="rId18"/>
    </p:embeddedFont>
    <p:embeddedFont>
      <p:font typeface="Canva Sans Italics" charset="1" panose="020B0503030501040103"/>
      <p:regular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png" Type="http://schemas.openxmlformats.org/officeDocument/2006/relationships/image"/><Relationship Id="rId12" Target="../media/image11.png" Type="http://schemas.openxmlformats.org/officeDocument/2006/relationships/image"/><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 Id="rId7" Target="../media/image6.png" Type="http://schemas.openxmlformats.org/officeDocument/2006/relationships/image"/><Relationship Id="rId8" Target="../media/image7.png" Type="http://schemas.openxmlformats.org/officeDocument/2006/relationships/image"/><Relationship Id="rId9" Target="../media/image8.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png" Type="http://schemas.openxmlformats.org/officeDocument/2006/relationships/image"/><Relationship Id="rId12" Target="../media/image11.png" Type="http://schemas.openxmlformats.org/officeDocument/2006/relationships/image"/><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 Id="rId7" Target="../media/image6.png" Type="http://schemas.openxmlformats.org/officeDocument/2006/relationships/image"/><Relationship Id="rId8" Target="../media/image7.png" Type="http://schemas.openxmlformats.org/officeDocument/2006/relationships/image"/><Relationship Id="rId9" Target="../media/image8.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png" Type="http://schemas.openxmlformats.org/officeDocument/2006/relationships/image"/><Relationship Id="rId12" Target="../media/image11.png" Type="http://schemas.openxmlformats.org/officeDocument/2006/relationships/image"/><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 Id="rId7" Target="../media/image6.png" Type="http://schemas.openxmlformats.org/officeDocument/2006/relationships/image"/><Relationship Id="rId8" Target="../media/image7.png" Type="http://schemas.openxmlformats.org/officeDocument/2006/relationships/image"/><Relationship Id="rId9" Target="../media/image8.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png" Type="http://schemas.openxmlformats.org/officeDocument/2006/relationships/image"/><Relationship Id="rId12" Target="../media/image11.png" Type="http://schemas.openxmlformats.org/officeDocument/2006/relationships/image"/><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 Id="rId7" Target="../media/image6.png" Type="http://schemas.openxmlformats.org/officeDocument/2006/relationships/image"/><Relationship Id="rId8" Target="../media/image7.png" Type="http://schemas.openxmlformats.org/officeDocument/2006/relationships/image"/><Relationship Id="rId9" Target="../media/image8.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png" Type="http://schemas.openxmlformats.org/officeDocument/2006/relationships/image"/><Relationship Id="rId12" Target="../media/image11.png" Type="http://schemas.openxmlformats.org/officeDocument/2006/relationships/image"/><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 Id="rId7" Target="../media/image6.png" Type="http://schemas.openxmlformats.org/officeDocument/2006/relationships/image"/><Relationship Id="rId8" Target="../media/image7.png" Type="http://schemas.openxmlformats.org/officeDocument/2006/relationships/image"/><Relationship Id="rId9" Target="../media/image8.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png" Type="http://schemas.openxmlformats.org/officeDocument/2006/relationships/image"/><Relationship Id="rId12" Target="../media/image11.png" Type="http://schemas.openxmlformats.org/officeDocument/2006/relationships/image"/><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 Id="rId7" Target="../media/image6.png" Type="http://schemas.openxmlformats.org/officeDocument/2006/relationships/image"/><Relationship Id="rId8" Target="../media/image7.png" Type="http://schemas.openxmlformats.org/officeDocument/2006/relationships/image"/><Relationship Id="rId9" Target="../media/image8.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png" Type="http://schemas.openxmlformats.org/officeDocument/2006/relationships/image"/><Relationship Id="rId12" Target="../media/image11.png" Type="http://schemas.openxmlformats.org/officeDocument/2006/relationships/image"/><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 Id="rId7" Target="../media/image6.png" Type="http://schemas.openxmlformats.org/officeDocument/2006/relationships/image"/><Relationship Id="rId8" Target="../media/image7.png" Type="http://schemas.openxmlformats.org/officeDocument/2006/relationships/image"/><Relationship Id="rId9" Target="../media/image8.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png" Type="http://schemas.openxmlformats.org/officeDocument/2006/relationships/image"/><Relationship Id="rId12" Target="../media/image11.png" Type="http://schemas.openxmlformats.org/officeDocument/2006/relationships/image"/><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 Id="rId7" Target="../media/image6.png" Type="http://schemas.openxmlformats.org/officeDocument/2006/relationships/image"/><Relationship Id="rId8" Target="../media/image7.png" Type="http://schemas.openxmlformats.org/officeDocument/2006/relationships/image"/><Relationship Id="rId9" Target="../media/image8.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png" Type="http://schemas.openxmlformats.org/officeDocument/2006/relationships/image"/><Relationship Id="rId12" Target="../media/image11.png" Type="http://schemas.openxmlformats.org/officeDocument/2006/relationships/image"/><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 Id="rId7" Target="../media/image6.png" Type="http://schemas.openxmlformats.org/officeDocument/2006/relationships/image"/><Relationship Id="rId8" Target="../media/image7.png" Type="http://schemas.openxmlformats.org/officeDocument/2006/relationships/image"/><Relationship Id="rId9" Target="../media/image8.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BD5F40"/>
        </a:solidFill>
      </p:bgPr>
    </p:bg>
    <p:spTree>
      <p:nvGrpSpPr>
        <p:cNvPr id="1" name=""/>
        <p:cNvGrpSpPr/>
        <p:nvPr/>
      </p:nvGrpSpPr>
      <p:grpSpPr>
        <a:xfrm>
          <a:off x="0" y="0"/>
          <a:ext cx="0" cy="0"/>
          <a:chOff x="0" y="0"/>
          <a:chExt cx="0" cy="0"/>
        </a:xfrm>
      </p:grpSpPr>
      <p:sp>
        <p:nvSpPr>
          <p:cNvPr name="Freeform 2" id="2"/>
          <p:cNvSpPr/>
          <p:nvPr/>
        </p:nvSpPr>
        <p:spPr>
          <a:xfrm flipH="false" flipV="false" rot="8802994">
            <a:off x="-73757" y="-2342404"/>
            <a:ext cx="7728982" cy="10678988"/>
          </a:xfrm>
          <a:custGeom>
            <a:avLst/>
            <a:gdLst/>
            <a:ahLst/>
            <a:cxnLst/>
            <a:rect r="r" b="b" t="t" l="l"/>
            <a:pathLst>
              <a:path h="10678988" w="7728982">
                <a:moveTo>
                  <a:pt x="0" y="0"/>
                </a:moveTo>
                <a:lnTo>
                  <a:pt x="7728982" y="0"/>
                </a:lnTo>
                <a:lnTo>
                  <a:pt x="7728982" y="10678988"/>
                </a:lnTo>
                <a:lnTo>
                  <a:pt x="0" y="10678988"/>
                </a:lnTo>
                <a:lnTo>
                  <a:pt x="0" y="0"/>
                </a:lnTo>
                <a:close/>
              </a:path>
            </a:pathLst>
          </a:custGeom>
          <a:blipFill>
            <a:blip r:embed="rId2"/>
            <a:stretch>
              <a:fillRect l="-56391" t="-65154" r="-64994" b="-48743"/>
            </a:stretch>
          </a:blipFill>
        </p:spPr>
      </p:sp>
      <p:grpSp>
        <p:nvGrpSpPr>
          <p:cNvPr name="Group 3" id="3"/>
          <p:cNvGrpSpPr/>
          <p:nvPr/>
        </p:nvGrpSpPr>
        <p:grpSpPr>
          <a:xfrm rot="0">
            <a:off x="-4456262" y="-4660849"/>
            <a:ext cx="26729046" cy="16976080"/>
            <a:chOff x="0" y="0"/>
            <a:chExt cx="35638727" cy="22634774"/>
          </a:xfrm>
        </p:grpSpPr>
        <p:sp>
          <p:nvSpPr>
            <p:cNvPr name="Freeform 4" id="4"/>
            <p:cNvSpPr/>
            <p:nvPr/>
          </p:nvSpPr>
          <p:spPr>
            <a:xfrm flipH="true" flipV="false" rot="641682">
              <a:off x="1253693" y="4090529"/>
              <a:ext cx="13078519" cy="14735543"/>
            </a:xfrm>
            <a:custGeom>
              <a:avLst/>
              <a:gdLst/>
              <a:ahLst/>
              <a:cxnLst/>
              <a:rect r="r" b="b" t="t" l="l"/>
              <a:pathLst>
                <a:path h="14735543" w="13078519">
                  <a:moveTo>
                    <a:pt x="13078520" y="0"/>
                  </a:moveTo>
                  <a:lnTo>
                    <a:pt x="0" y="0"/>
                  </a:lnTo>
                  <a:lnTo>
                    <a:pt x="0" y="14735543"/>
                  </a:lnTo>
                  <a:lnTo>
                    <a:pt x="13078520" y="14735543"/>
                  </a:lnTo>
                  <a:lnTo>
                    <a:pt x="13078520" y="0"/>
                  </a:lnTo>
                  <a:close/>
                </a:path>
              </a:pathLst>
            </a:custGeom>
            <a:blipFill>
              <a:blip r:embed="rId3">
                <a:alphaModFix amt="86000"/>
              </a:blip>
              <a:stretch>
                <a:fillRect l="-842" t="0" r="-842" b="0"/>
              </a:stretch>
            </a:blipFill>
          </p:spPr>
        </p:sp>
        <p:sp>
          <p:nvSpPr>
            <p:cNvPr name="Freeform 5" id="5"/>
            <p:cNvSpPr/>
            <p:nvPr/>
          </p:nvSpPr>
          <p:spPr>
            <a:xfrm flipH="false" flipV="false" rot="312061">
              <a:off x="6299330" y="11119959"/>
              <a:ext cx="9646143" cy="9257521"/>
            </a:xfrm>
            <a:custGeom>
              <a:avLst/>
              <a:gdLst/>
              <a:ahLst/>
              <a:cxnLst/>
              <a:rect r="r" b="b" t="t" l="l"/>
              <a:pathLst>
                <a:path h="9257521" w="9646143">
                  <a:moveTo>
                    <a:pt x="0" y="0"/>
                  </a:moveTo>
                  <a:lnTo>
                    <a:pt x="9646143" y="0"/>
                  </a:lnTo>
                  <a:lnTo>
                    <a:pt x="9646143" y="9257520"/>
                  </a:lnTo>
                  <a:lnTo>
                    <a:pt x="0" y="9257520"/>
                  </a:lnTo>
                  <a:lnTo>
                    <a:pt x="0" y="0"/>
                  </a:lnTo>
                  <a:close/>
                </a:path>
              </a:pathLst>
            </a:custGeom>
            <a:blipFill>
              <a:blip r:embed="rId4">
                <a:alphaModFix amt="86000"/>
              </a:blip>
              <a:stretch>
                <a:fillRect l="-33303" t="-7190" r="-25715" b="-3411"/>
              </a:stretch>
            </a:blipFill>
          </p:spPr>
        </p:sp>
        <p:sp>
          <p:nvSpPr>
            <p:cNvPr name="Freeform 6" id="6"/>
            <p:cNvSpPr/>
            <p:nvPr/>
          </p:nvSpPr>
          <p:spPr>
            <a:xfrm flipH="false" flipV="false" rot="0">
              <a:off x="16974035" y="6292304"/>
              <a:ext cx="9770306" cy="13633986"/>
            </a:xfrm>
            <a:custGeom>
              <a:avLst/>
              <a:gdLst/>
              <a:ahLst/>
              <a:cxnLst/>
              <a:rect r="r" b="b" t="t" l="l"/>
              <a:pathLst>
                <a:path h="13633986" w="9770306">
                  <a:moveTo>
                    <a:pt x="0" y="0"/>
                  </a:moveTo>
                  <a:lnTo>
                    <a:pt x="9770306" y="0"/>
                  </a:lnTo>
                  <a:lnTo>
                    <a:pt x="9770306" y="13633986"/>
                  </a:lnTo>
                  <a:lnTo>
                    <a:pt x="0" y="13633986"/>
                  </a:lnTo>
                  <a:lnTo>
                    <a:pt x="0" y="0"/>
                  </a:lnTo>
                  <a:close/>
                </a:path>
              </a:pathLst>
            </a:custGeom>
            <a:blipFill>
              <a:blip r:embed="rId2">
                <a:alphaModFix amt="86000"/>
              </a:blip>
              <a:stretch>
                <a:fillRect l="-56228" t="-63843" r="-64818" b="-47619"/>
              </a:stretch>
            </a:blipFill>
          </p:spPr>
        </p:sp>
        <p:sp>
          <p:nvSpPr>
            <p:cNvPr name="Freeform 7" id="7"/>
            <p:cNvSpPr/>
            <p:nvPr/>
          </p:nvSpPr>
          <p:spPr>
            <a:xfrm flipH="true" flipV="false" rot="0">
              <a:off x="21859188" y="10697065"/>
              <a:ext cx="13779539" cy="9289511"/>
            </a:xfrm>
            <a:custGeom>
              <a:avLst/>
              <a:gdLst/>
              <a:ahLst/>
              <a:cxnLst/>
              <a:rect r="r" b="b" t="t" l="l"/>
              <a:pathLst>
                <a:path h="9289511" w="13779539">
                  <a:moveTo>
                    <a:pt x="13779539" y="0"/>
                  </a:moveTo>
                  <a:lnTo>
                    <a:pt x="0" y="0"/>
                  </a:lnTo>
                  <a:lnTo>
                    <a:pt x="0" y="9289511"/>
                  </a:lnTo>
                  <a:lnTo>
                    <a:pt x="13779539" y="9289511"/>
                  </a:lnTo>
                  <a:lnTo>
                    <a:pt x="13779539" y="0"/>
                  </a:lnTo>
                  <a:close/>
                </a:path>
              </a:pathLst>
            </a:custGeom>
            <a:blipFill>
              <a:blip r:embed="rId5">
                <a:alphaModFix amt="86000"/>
              </a:blip>
              <a:stretch>
                <a:fillRect l="-498" t="0" r="-498" b="0"/>
              </a:stretch>
            </a:blipFill>
          </p:spPr>
        </p:sp>
        <p:sp>
          <p:nvSpPr>
            <p:cNvPr name="Freeform 8" id="8"/>
            <p:cNvSpPr/>
            <p:nvPr/>
          </p:nvSpPr>
          <p:spPr>
            <a:xfrm flipH="true" flipV="false" rot="0">
              <a:off x="8358442" y="3583820"/>
              <a:ext cx="8615593" cy="19050953"/>
            </a:xfrm>
            <a:custGeom>
              <a:avLst/>
              <a:gdLst/>
              <a:ahLst/>
              <a:cxnLst/>
              <a:rect r="r" b="b" t="t" l="l"/>
              <a:pathLst>
                <a:path h="19050953" w="8615593">
                  <a:moveTo>
                    <a:pt x="8615593" y="0"/>
                  </a:moveTo>
                  <a:lnTo>
                    <a:pt x="0" y="0"/>
                  </a:lnTo>
                  <a:lnTo>
                    <a:pt x="0" y="19050954"/>
                  </a:lnTo>
                  <a:lnTo>
                    <a:pt x="8615593" y="19050954"/>
                  </a:lnTo>
                  <a:lnTo>
                    <a:pt x="8615593" y="0"/>
                  </a:lnTo>
                  <a:close/>
                </a:path>
              </a:pathLst>
            </a:custGeom>
            <a:blipFill>
              <a:blip r:embed="rId6">
                <a:alphaModFix amt="86000"/>
              </a:blip>
              <a:stretch>
                <a:fillRect l="-498" t="0" r="-47100" b="0"/>
              </a:stretch>
            </a:blipFill>
          </p:spPr>
        </p:sp>
        <p:sp>
          <p:nvSpPr>
            <p:cNvPr name="Freeform 9" id="9"/>
            <p:cNvSpPr/>
            <p:nvPr/>
          </p:nvSpPr>
          <p:spPr>
            <a:xfrm flipH="false" flipV="false" rot="-9212238">
              <a:off x="24778195" y="1211101"/>
              <a:ext cx="7941526" cy="10657681"/>
            </a:xfrm>
            <a:custGeom>
              <a:avLst/>
              <a:gdLst/>
              <a:ahLst/>
              <a:cxnLst/>
              <a:rect r="r" b="b" t="t" l="l"/>
              <a:pathLst>
                <a:path h="10657681" w="7941526">
                  <a:moveTo>
                    <a:pt x="0" y="0"/>
                  </a:moveTo>
                  <a:lnTo>
                    <a:pt x="7941526" y="0"/>
                  </a:lnTo>
                  <a:lnTo>
                    <a:pt x="7941526" y="10657680"/>
                  </a:lnTo>
                  <a:lnTo>
                    <a:pt x="0" y="10657680"/>
                  </a:lnTo>
                  <a:lnTo>
                    <a:pt x="0" y="0"/>
                  </a:lnTo>
                  <a:close/>
                </a:path>
              </a:pathLst>
            </a:custGeom>
            <a:blipFill>
              <a:blip r:embed="rId7">
                <a:alphaModFix amt="86000"/>
              </a:blip>
              <a:stretch>
                <a:fillRect l="-216165" t="-62886" r="-24499" b="-6237"/>
              </a:stretch>
            </a:blipFill>
          </p:spPr>
        </p:sp>
        <p:sp>
          <p:nvSpPr>
            <p:cNvPr name="Freeform 10" id="10"/>
            <p:cNvSpPr/>
            <p:nvPr/>
          </p:nvSpPr>
          <p:spPr>
            <a:xfrm flipH="true" flipV="false" rot="-6947770">
              <a:off x="14683117" y="4176249"/>
              <a:ext cx="12862330" cy="12549343"/>
            </a:xfrm>
            <a:custGeom>
              <a:avLst/>
              <a:gdLst/>
              <a:ahLst/>
              <a:cxnLst/>
              <a:rect r="r" b="b" t="t" l="l"/>
              <a:pathLst>
                <a:path h="12549343" w="12862330">
                  <a:moveTo>
                    <a:pt x="12862329" y="0"/>
                  </a:moveTo>
                  <a:lnTo>
                    <a:pt x="0" y="0"/>
                  </a:lnTo>
                  <a:lnTo>
                    <a:pt x="0" y="12549343"/>
                  </a:lnTo>
                  <a:lnTo>
                    <a:pt x="12862329" y="12549343"/>
                  </a:lnTo>
                  <a:lnTo>
                    <a:pt x="12862329" y="0"/>
                  </a:lnTo>
                  <a:close/>
                </a:path>
              </a:pathLst>
            </a:custGeom>
            <a:blipFill>
              <a:blip r:embed="rId5">
                <a:alphaModFix amt="86000"/>
              </a:blip>
              <a:stretch>
                <a:fillRect l="-43963" t="0" r="-2203" b="0"/>
              </a:stretch>
            </a:blipFill>
          </p:spPr>
        </p:sp>
      </p:grpSp>
      <p:sp>
        <p:nvSpPr>
          <p:cNvPr name="Freeform 11" id="11"/>
          <p:cNvSpPr/>
          <p:nvPr/>
        </p:nvSpPr>
        <p:spPr>
          <a:xfrm flipH="false" flipV="false" rot="2320835">
            <a:off x="-2333228" y="2946116"/>
            <a:ext cx="5320266" cy="7023147"/>
          </a:xfrm>
          <a:custGeom>
            <a:avLst/>
            <a:gdLst/>
            <a:ahLst/>
            <a:cxnLst/>
            <a:rect r="r" b="b" t="t" l="l"/>
            <a:pathLst>
              <a:path h="7023147" w="5320266">
                <a:moveTo>
                  <a:pt x="0" y="0"/>
                </a:moveTo>
                <a:lnTo>
                  <a:pt x="5320266" y="0"/>
                </a:lnTo>
                <a:lnTo>
                  <a:pt x="5320266" y="7023147"/>
                </a:lnTo>
                <a:lnTo>
                  <a:pt x="0" y="7023147"/>
                </a:lnTo>
                <a:lnTo>
                  <a:pt x="0" y="0"/>
                </a:lnTo>
                <a:close/>
              </a:path>
            </a:pathLst>
          </a:custGeom>
          <a:blipFill>
            <a:blip r:embed="rId7"/>
            <a:stretch>
              <a:fillRect l="-216845" t="-65056" r="-24690" b="-7318"/>
            </a:stretch>
          </a:blipFill>
        </p:spPr>
      </p:sp>
      <p:grpSp>
        <p:nvGrpSpPr>
          <p:cNvPr name="Group 12" id="12"/>
          <p:cNvGrpSpPr/>
          <p:nvPr/>
        </p:nvGrpSpPr>
        <p:grpSpPr>
          <a:xfrm rot="0">
            <a:off x="1028700" y="1631420"/>
            <a:ext cx="16230600" cy="7626880"/>
            <a:chOff x="0" y="0"/>
            <a:chExt cx="4274726" cy="2008726"/>
          </a:xfrm>
        </p:grpSpPr>
        <p:sp>
          <p:nvSpPr>
            <p:cNvPr name="Freeform 13" id="13"/>
            <p:cNvSpPr/>
            <p:nvPr/>
          </p:nvSpPr>
          <p:spPr>
            <a:xfrm flipH="false" flipV="false" rot="0">
              <a:off x="0" y="0"/>
              <a:ext cx="4274726" cy="2008726"/>
            </a:xfrm>
            <a:custGeom>
              <a:avLst/>
              <a:gdLst/>
              <a:ahLst/>
              <a:cxnLst/>
              <a:rect r="r" b="b" t="t" l="l"/>
              <a:pathLst>
                <a:path h="2008726" w="4274726">
                  <a:moveTo>
                    <a:pt x="36252" y="0"/>
                  </a:moveTo>
                  <a:lnTo>
                    <a:pt x="4238474" y="0"/>
                  </a:lnTo>
                  <a:cubicBezTo>
                    <a:pt x="4248089" y="0"/>
                    <a:pt x="4257310" y="3819"/>
                    <a:pt x="4264108" y="10618"/>
                  </a:cubicBezTo>
                  <a:cubicBezTo>
                    <a:pt x="4270906" y="17416"/>
                    <a:pt x="4274726" y="26637"/>
                    <a:pt x="4274726" y="36252"/>
                  </a:cubicBezTo>
                  <a:lnTo>
                    <a:pt x="4274726" y="1972474"/>
                  </a:lnTo>
                  <a:cubicBezTo>
                    <a:pt x="4274726" y="1982089"/>
                    <a:pt x="4270906" y="1991309"/>
                    <a:pt x="4264108" y="1998108"/>
                  </a:cubicBezTo>
                  <a:cubicBezTo>
                    <a:pt x="4257310" y="2004906"/>
                    <a:pt x="4248089" y="2008726"/>
                    <a:pt x="4238474" y="2008726"/>
                  </a:cubicBezTo>
                  <a:lnTo>
                    <a:pt x="36252" y="2008726"/>
                  </a:lnTo>
                  <a:cubicBezTo>
                    <a:pt x="26637" y="2008726"/>
                    <a:pt x="17416" y="2004906"/>
                    <a:pt x="10618" y="1998108"/>
                  </a:cubicBezTo>
                  <a:cubicBezTo>
                    <a:pt x="3819" y="1991309"/>
                    <a:pt x="0" y="1982089"/>
                    <a:pt x="0" y="1972474"/>
                  </a:cubicBezTo>
                  <a:lnTo>
                    <a:pt x="0" y="36252"/>
                  </a:lnTo>
                  <a:cubicBezTo>
                    <a:pt x="0" y="26637"/>
                    <a:pt x="3819" y="17416"/>
                    <a:pt x="10618" y="10618"/>
                  </a:cubicBezTo>
                  <a:cubicBezTo>
                    <a:pt x="17416" y="3819"/>
                    <a:pt x="26637" y="0"/>
                    <a:pt x="36252" y="0"/>
                  </a:cubicBezTo>
                  <a:close/>
                </a:path>
              </a:pathLst>
            </a:custGeom>
            <a:solidFill>
              <a:srgbClr val="FFFFFF"/>
            </a:solidFill>
          </p:spPr>
        </p:sp>
        <p:sp>
          <p:nvSpPr>
            <p:cNvPr name="TextBox 14" id="14"/>
            <p:cNvSpPr txBox="true"/>
            <p:nvPr/>
          </p:nvSpPr>
          <p:spPr>
            <a:xfrm>
              <a:off x="0" y="-28575"/>
              <a:ext cx="4274726" cy="2037301"/>
            </a:xfrm>
            <a:prstGeom prst="rect">
              <a:avLst/>
            </a:prstGeom>
          </p:spPr>
          <p:txBody>
            <a:bodyPr anchor="ctr" rtlCol="false" tIns="50800" lIns="50800" bIns="50800" rIns="50800"/>
            <a:lstStyle/>
            <a:p>
              <a:pPr algn="ctr">
                <a:lnSpc>
                  <a:spcPts val="2127"/>
                </a:lnSpc>
              </a:pPr>
            </a:p>
          </p:txBody>
        </p:sp>
      </p:grpSp>
      <p:sp>
        <p:nvSpPr>
          <p:cNvPr name="TextBox 15" id="15"/>
          <p:cNvSpPr txBox="true"/>
          <p:nvPr/>
        </p:nvSpPr>
        <p:spPr>
          <a:xfrm rot="0">
            <a:off x="1507519" y="-99101"/>
            <a:ext cx="6324775" cy="2639158"/>
          </a:xfrm>
          <a:prstGeom prst="rect">
            <a:avLst/>
          </a:prstGeom>
        </p:spPr>
        <p:txBody>
          <a:bodyPr anchor="t" rtlCol="false" tIns="0" lIns="0" bIns="0" rIns="0">
            <a:spAutoFit/>
          </a:bodyPr>
          <a:lstStyle/>
          <a:p>
            <a:pPr algn="ctr">
              <a:lnSpc>
                <a:spcPts val="21209"/>
              </a:lnSpc>
              <a:spcBef>
                <a:spcPct val="0"/>
              </a:spcBef>
            </a:pPr>
            <a:r>
              <a:rPr lang="en-US" b="true" sz="15149">
                <a:solidFill>
                  <a:srgbClr val="BF6243"/>
                </a:solidFill>
                <a:latin typeface="Bebas Neue Bold"/>
                <a:ea typeface="Bebas Neue Bold"/>
                <a:cs typeface="Bebas Neue Bold"/>
                <a:sym typeface="Bebas Neue Bold"/>
              </a:rPr>
              <a:t>II SISDPOL</a:t>
            </a:r>
          </a:p>
        </p:txBody>
      </p:sp>
      <p:sp>
        <p:nvSpPr>
          <p:cNvPr name="TextBox 16" id="16"/>
          <p:cNvSpPr txBox="true"/>
          <p:nvPr/>
        </p:nvSpPr>
        <p:spPr>
          <a:xfrm rot="0">
            <a:off x="7756853" y="4172119"/>
            <a:ext cx="2774295" cy="969177"/>
          </a:xfrm>
          <a:prstGeom prst="rect">
            <a:avLst/>
          </a:prstGeom>
        </p:spPr>
        <p:txBody>
          <a:bodyPr anchor="t" rtlCol="false" tIns="0" lIns="0" bIns="0" rIns="0">
            <a:spAutoFit/>
          </a:bodyPr>
          <a:lstStyle/>
          <a:p>
            <a:pPr algn="ctr">
              <a:lnSpc>
                <a:spcPts val="8002"/>
              </a:lnSpc>
              <a:spcBef>
                <a:spcPct val="0"/>
              </a:spcBef>
            </a:pPr>
            <a:r>
              <a:rPr lang="en-US" sz="5716">
                <a:solidFill>
                  <a:srgbClr val="000000"/>
                </a:solidFill>
                <a:latin typeface="League Spartan"/>
                <a:ea typeface="League Spartan"/>
                <a:cs typeface="League Spartan"/>
                <a:sym typeface="League Spartan"/>
              </a:rPr>
              <a:t>TÍTULO</a:t>
            </a:r>
          </a:p>
        </p:txBody>
      </p:sp>
      <p:grpSp>
        <p:nvGrpSpPr>
          <p:cNvPr name="Group 17" id="17"/>
          <p:cNvGrpSpPr/>
          <p:nvPr/>
        </p:nvGrpSpPr>
        <p:grpSpPr>
          <a:xfrm rot="0">
            <a:off x="5375563" y="8009141"/>
            <a:ext cx="8090799" cy="1020105"/>
            <a:chOff x="0" y="0"/>
            <a:chExt cx="10787732" cy="1360140"/>
          </a:xfrm>
        </p:grpSpPr>
        <p:sp>
          <p:nvSpPr>
            <p:cNvPr name="Freeform 18" id="18"/>
            <p:cNvSpPr/>
            <p:nvPr/>
          </p:nvSpPr>
          <p:spPr>
            <a:xfrm flipH="false" flipV="false" rot="0">
              <a:off x="1644816" y="117634"/>
              <a:ext cx="1369924" cy="1130578"/>
            </a:xfrm>
            <a:custGeom>
              <a:avLst/>
              <a:gdLst/>
              <a:ahLst/>
              <a:cxnLst/>
              <a:rect r="r" b="b" t="t" l="l"/>
              <a:pathLst>
                <a:path h="1130578" w="1369924">
                  <a:moveTo>
                    <a:pt x="0" y="0"/>
                  </a:moveTo>
                  <a:lnTo>
                    <a:pt x="1369924" y="0"/>
                  </a:lnTo>
                  <a:lnTo>
                    <a:pt x="1369924" y="1130578"/>
                  </a:lnTo>
                  <a:lnTo>
                    <a:pt x="0" y="1130578"/>
                  </a:lnTo>
                  <a:lnTo>
                    <a:pt x="0" y="0"/>
                  </a:lnTo>
                  <a:close/>
                </a:path>
              </a:pathLst>
            </a:custGeom>
            <a:blipFill>
              <a:blip r:embed="rId8"/>
              <a:stretch>
                <a:fillRect l="0" t="-1091" r="0" b="-1091"/>
              </a:stretch>
            </a:blipFill>
          </p:spPr>
        </p:sp>
        <p:sp>
          <p:nvSpPr>
            <p:cNvPr name="Freeform 19" id="19"/>
            <p:cNvSpPr/>
            <p:nvPr/>
          </p:nvSpPr>
          <p:spPr>
            <a:xfrm flipH="false" flipV="false" rot="0">
              <a:off x="3180143" y="188550"/>
              <a:ext cx="2799267" cy="1059662"/>
            </a:xfrm>
            <a:custGeom>
              <a:avLst/>
              <a:gdLst/>
              <a:ahLst/>
              <a:cxnLst/>
              <a:rect r="r" b="b" t="t" l="l"/>
              <a:pathLst>
                <a:path h="1059662" w="2799267">
                  <a:moveTo>
                    <a:pt x="0" y="0"/>
                  </a:moveTo>
                  <a:lnTo>
                    <a:pt x="2799267" y="0"/>
                  </a:lnTo>
                  <a:lnTo>
                    <a:pt x="2799267" y="1059662"/>
                  </a:lnTo>
                  <a:lnTo>
                    <a:pt x="0" y="1059662"/>
                  </a:lnTo>
                  <a:lnTo>
                    <a:pt x="0" y="0"/>
                  </a:lnTo>
                  <a:close/>
                </a:path>
              </a:pathLst>
            </a:custGeom>
            <a:blipFill>
              <a:blip r:embed="rId9"/>
              <a:stretch>
                <a:fillRect l="0" t="-1091" r="0" b="-1091"/>
              </a:stretch>
            </a:blipFill>
          </p:spPr>
        </p:sp>
        <p:sp>
          <p:nvSpPr>
            <p:cNvPr name="Freeform 20" id="20"/>
            <p:cNvSpPr/>
            <p:nvPr/>
          </p:nvSpPr>
          <p:spPr>
            <a:xfrm flipH="false" flipV="false" rot="0">
              <a:off x="8795703" y="172174"/>
              <a:ext cx="1992029" cy="988303"/>
            </a:xfrm>
            <a:custGeom>
              <a:avLst/>
              <a:gdLst/>
              <a:ahLst/>
              <a:cxnLst/>
              <a:rect r="r" b="b" t="t" l="l"/>
              <a:pathLst>
                <a:path h="988303" w="1992029">
                  <a:moveTo>
                    <a:pt x="0" y="0"/>
                  </a:moveTo>
                  <a:lnTo>
                    <a:pt x="1992029" y="0"/>
                  </a:lnTo>
                  <a:lnTo>
                    <a:pt x="1992029" y="988303"/>
                  </a:lnTo>
                  <a:lnTo>
                    <a:pt x="0" y="988303"/>
                  </a:lnTo>
                  <a:lnTo>
                    <a:pt x="0" y="0"/>
                  </a:lnTo>
                  <a:close/>
                </a:path>
              </a:pathLst>
            </a:custGeom>
            <a:blipFill>
              <a:blip r:embed="rId10"/>
              <a:stretch>
                <a:fillRect l="0" t="-1091" r="-130998" b="-1091"/>
              </a:stretch>
            </a:blipFill>
          </p:spPr>
        </p:sp>
        <p:sp>
          <p:nvSpPr>
            <p:cNvPr name="Freeform 21" id="21"/>
            <p:cNvSpPr/>
            <p:nvPr/>
          </p:nvSpPr>
          <p:spPr>
            <a:xfrm flipH="false" flipV="false" rot="0">
              <a:off x="5882264" y="43427"/>
              <a:ext cx="3032156" cy="1316713"/>
            </a:xfrm>
            <a:custGeom>
              <a:avLst/>
              <a:gdLst/>
              <a:ahLst/>
              <a:cxnLst/>
              <a:rect r="r" b="b" t="t" l="l"/>
              <a:pathLst>
                <a:path h="1316713" w="3032156">
                  <a:moveTo>
                    <a:pt x="0" y="0"/>
                  </a:moveTo>
                  <a:lnTo>
                    <a:pt x="3032156" y="0"/>
                  </a:lnTo>
                  <a:lnTo>
                    <a:pt x="3032156" y="1316713"/>
                  </a:lnTo>
                  <a:lnTo>
                    <a:pt x="0" y="1316713"/>
                  </a:lnTo>
                  <a:lnTo>
                    <a:pt x="0" y="0"/>
                  </a:lnTo>
                  <a:close/>
                </a:path>
              </a:pathLst>
            </a:custGeom>
            <a:blipFill>
              <a:blip r:embed="rId11"/>
              <a:stretch>
                <a:fillRect l="-475" t="-4757" r="-2845" b="-4757"/>
              </a:stretch>
            </a:blipFill>
          </p:spPr>
        </p:sp>
        <p:sp>
          <p:nvSpPr>
            <p:cNvPr name="Freeform 22" id="22"/>
            <p:cNvSpPr/>
            <p:nvPr/>
          </p:nvSpPr>
          <p:spPr>
            <a:xfrm flipH="false" flipV="false" rot="0">
              <a:off x="0" y="0"/>
              <a:ext cx="1475220" cy="1360140"/>
            </a:xfrm>
            <a:custGeom>
              <a:avLst/>
              <a:gdLst/>
              <a:ahLst/>
              <a:cxnLst/>
              <a:rect r="r" b="b" t="t" l="l"/>
              <a:pathLst>
                <a:path h="1360140" w="1475220">
                  <a:moveTo>
                    <a:pt x="0" y="0"/>
                  </a:moveTo>
                  <a:lnTo>
                    <a:pt x="1475220" y="0"/>
                  </a:lnTo>
                  <a:lnTo>
                    <a:pt x="1475220" y="1360140"/>
                  </a:lnTo>
                  <a:lnTo>
                    <a:pt x="0" y="1360140"/>
                  </a:lnTo>
                  <a:lnTo>
                    <a:pt x="0" y="0"/>
                  </a:lnTo>
                  <a:close/>
                </a:path>
              </a:pathLst>
            </a:custGeom>
            <a:blipFill>
              <a:blip r:embed="rId12"/>
              <a:stretch>
                <a:fillRect l="-84343" t="-22981" r="-84424" b="-28451"/>
              </a:stretch>
            </a:blipFill>
          </p:spPr>
        </p:sp>
      </p:grpSp>
      <p:sp>
        <p:nvSpPr>
          <p:cNvPr name="TextBox 23" id="23"/>
          <p:cNvSpPr txBox="true"/>
          <p:nvPr/>
        </p:nvSpPr>
        <p:spPr>
          <a:xfrm rot="0">
            <a:off x="2475318" y="6639685"/>
            <a:ext cx="2194588" cy="484493"/>
          </a:xfrm>
          <a:prstGeom prst="rect">
            <a:avLst/>
          </a:prstGeom>
        </p:spPr>
        <p:txBody>
          <a:bodyPr anchor="t" rtlCol="false" tIns="0" lIns="0" bIns="0" rIns="0">
            <a:spAutoFit/>
          </a:bodyPr>
          <a:lstStyle/>
          <a:p>
            <a:pPr algn="ctr">
              <a:lnSpc>
                <a:spcPts val="3956"/>
              </a:lnSpc>
              <a:spcBef>
                <a:spcPct val="0"/>
              </a:spcBef>
            </a:pPr>
            <a:r>
              <a:rPr lang="en-US" sz="2826">
                <a:solidFill>
                  <a:srgbClr val="000000"/>
                </a:solidFill>
                <a:latin typeface="League Spartan"/>
                <a:ea typeface="League Spartan"/>
                <a:cs typeface="League Spartan"/>
                <a:sym typeface="League Spartan"/>
              </a:rPr>
              <a:t>AUTOR(A):</a:t>
            </a:r>
          </a:p>
        </p:txBody>
      </p:sp>
      <p:sp>
        <p:nvSpPr>
          <p:cNvPr name="TextBox 24" id="24"/>
          <p:cNvSpPr txBox="true"/>
          <p:nvPr/>
        </p:nvSpPr>
        <p:spPr>
          <a:xfrm rot="0">
            <a:off x="2403587" y="7138393"/>
            <a:ext cx="3424268" cy="484493"/>
          </a:xfrm>
          <a:prstGeom prst="rect">
            <a:avLst/>
          </a:prstGeom>
        </p:spPr>
        <p:txBody>
          <a:bodyPr anchor="t" rtlCol="false" tIns="0" lIns="0" bIns="0" rIns="0">
            <a:spAutoFit/>
          </a:bodyPr>
          <a:lstStyle/>
          <a:p>
            <a:pPr algn="ctr">
              <a:lnSpc>
                <a:spcPts val="3956"/>
              </a:lnSpc>
              <a:spcBef>
                <a:spcPct val="0"/>
              </a:spcBef>
            </a:pPr>
            <a:r>
              <a:rPr lang="en-US" sz="2826">
                <a:solidFill>
                  <a:srgbClr val="000000"/>
                </a:solidFill>
                <a:latin typeface="League Spartan"/>
                <a:ea typeface="League Spartan"/>
                <a:cs typeface="League Spartan"/>
                <a:sym typeface="League Spartan"/>
              </a:rPr>
              <a:t>ORIENTADOR(A):</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BD5F40"/>
        </a:solidFill>
      </p:bgPr>
    </p:bg>
    <p:spTree>
      <p:nvGrpSpPr>
        <p:cNvPr id="1" name=""/>
        <p:cNvGrpSpPr/>
        <p:nvPr/>
      </p:nvGrpSpPr>
      <p:grpSpPr>
        <a:xfrm>
          <a:off x="0" y="0"/>
          <a:ext cx="0" cy="0"/>
          <a:chOff x="0" y="0"/>
          <a:chExt cx="0" cy="0"/>
        </a:xfrm>
      </p:grpSpPr>
      <p:sp>
        <p:nvSpPr>
          <p:cNvPr name="Freeform 2" id="2"/>
          <p:cNvSpPr/>
          <p:nvPr/>
        </p:nvSpPr>
        <p:spPr>
          <a:xfrm flipH="false" flipV="false" rot="8802994">
            <a:off x="-73757" y="-2342404"/>
            <a:ext cx="7728982" cy="10678988"/>
          </a:xfrm>
          <a:custGeom>
            <a:avLst/>
            <a:gdLst/>
            <a:ahLst/>
            <a:cxnLst/>
            <a:rect r="r" b="b" t="t" l="l"/>
            <a:pathLst>
              <a:path h="10678988" w="7728982">
                <a:moveTo>
                  <a:pt x="0" y="0"/>
                </a:moveTo>
                <a:lnTo>
                  <a:pt x="7728982" y="0"/>
                </a:lnTo>
                <a:lnTo>
                  <a:pt x="7728982" y="10678988"/>
                </a:lnTo>
                <a:lnTo>
                  <a:pt x="0" y="10678988"/>
                </a:lnTo>
                <a:lnTo>
                  <a:pt x="0" y="0"/>
                </a:lnTo>
                <a:close/>
              </a:path>
            </a:pathLst>
          </a:custGeom>
          <a:blipFill>
            <a:blip r:embed="rId2"/>
            <a:stretch>
              <a:fillRect l="-56391" t="-65154" r="-64994" b="-48743"/>
            </a:stretch>
          </a:blipFill>
        </p:spPr>
      </p:sp>
      <p:grpSp>
        <p:nvGrpSpPr>
          <p:cNvPr name="Group 3" id="3"/>
          <p:cNvGrpSpPr/>
          <p:nvPr/>
        </p:nvGrpSpPr>
        <p:grpSpPr>
          <a:xfrm rot="0">
            <a:off x="-4456262" y="-4660849"/>
            <a:ext cx="26729046" cy="16976080"/>
            <a:chOff x="0" y="0"/>
            <a:chExt cx="35638727" cy="22634774"/>
          </a:xfrm>
        </p:grpSpPr>
        <p:sp>
          <p:nvSpPr>
            <p:cNvPr name="Freeform 4" id="4"/>
            <p:cNvSpPr/>
            <p:nvPr/>
          </p:nvSpPr>
          <p:spPr>
            <a:xfrm flipH="true" flipV="false" rot="641682">
              <a:off x="1253693" y="4090529"/>
              <a:ext cx="13078519" cy="14735543"/>
            </a:xfrm>
            <a:custGeom>
              <a:avLst/>
              <a:gdLst/>
              <a:ahLst/>
              <a:cxnLst/>
              <a:rect r="r" b="b" t="t" l="l"/>
              <a:pathLst>
                <a:path h="14735543" w="13078519">
                  <a:moveTo>
                    <a:pt x="13078520" y="0"/>
                  </a:moveTo>
                  <a:lnTo>
                    <a:pt x="0" y="0"/>
                  </a:lnTo>
                  <a:lnTo>
                    <a:pt x="0" y="14735543"/>
                  </a:lnTo>
                  <a:lnTo>
                    <a:pt x="13078520" y="14735543"/>
                  </a:lnTo>
                  <a:lnTo>
                    <a:pt x="13078520" y="0"/>
                  </a:lnTo>
                  <a:close/>
                </a:path>
              </a:pathLst>
            </a:custGeom>
            <a:blipFill>
              <a:blip r:embed="rId3">
                <a:alphaModFix amt="86000"/>
              </a:blip>
              <a:stretch>
                <a:fillRect l="-842" t="0" r="-842" b="0"/>
              </a:stretch>
            </a:blipFill>
          </p:spPr>
        </p:sp>
        <p:sp>
          <p:nvSpPr>
            <p:cNvPr name="Freeform 5" id="5"/>
            <p:cNvSpPr/>
            <p:nvPr/>
          </p:nvSpPr>
          <p:spPr>
            <a:xfrm flipH="false" flipV="false" rot="312061">
              <a:off x="6299330" y="11119959"/>
              <a:ext cx="9646143" cy="9257521"/>
            </a:xfrm>
            <a:custGeom>
              <a:avLst/>
              <a:gdLst/>
              <a:ahLst/>
              <a:cxnLst/>
              <a:rect r="r" b="b" t="t" l="l"/>
              <a:pathLst>
                <a:path h="9257521" w="9646143">
                  <a:moveTo>
                    <a:pt x="0" y="0"/>
                  </a:moveTo>
                  <a:lnTo>
                    <a:pt x="9646143" y="0"/>
                  </a:lnTo>
                  <a:lnTo>
                    <a:pt x="9646143" y="9257520"/>
                  </a:lnTo>
                  <a:lnTo>
                    <a:pt x="0" y="9257520"/>
                  </a:lnTo>
                  <a:lnTo>
                    <a:pt x="0" y="0"/>
                  </a:lnTo>
                  <a:close/>
                </a:path>
              </a:pathLst>
            </a:custGeom>
            <a:blipFill>
              <a:blip r:embed="rId4">
                <a:alphaModFix amt="86000"/>
              </a:blip>
              <a:stretch>
                <a:fillRect l="-33303" t="-7190" r="-25715" b="-3411"/>
              </a:stretch>
            </a:blipFill>
          </p:spPr>
        </p:sp>
        <p:sp>
          <p:nvSpPr>
            <p:cNvPr name="Freeform 6" id="6"/>
            <p:cNvSpPr/>
            <p:nvPr/>
          </p:nvSpPr>
          <p:spPr>
            <a:xfrm flipH="false" flipV="false" rot="0">
              <a:off x="16974035" y="6292304"/>
              <a:ext cx="9770306" cy="13633986"/>
            </a:xfrm>
            <a:custGeom>
              <a:avLst/>
              <a:gdLst/>
              <a:ahLst/>
              <a:cxnLst/>
              <a:rect r="r" b="b" t="t" l="l"/>
              <a:pathLst>
                <a:path h="13633986" w="9770306">
                  <a:moveTo>
                    <a:pt x="0" y="0"/>
                  </a:moveTo>
                  <a:lnTo>
                    <a:pt x="9770306" y="0"/>
                  </a:lnTo>
                  <a:lnTo>
                    <a:pt x="9770306" y="13633986"/>
                  </a:lnTo>
                  <a:lnTo>
                    <a:pt x="0" y="13633986"/>
                  </a:lnTo>
                  <a:lnTo>
                    <a:pt x="0" y="0"/>
                  </a:lnTo>
                  <a:close/>
                </a:path>
              </a:pathLst>
            </a:custGeom>
            <a:blipFill>
              <a:blip r:embed="rId2">
                <a:alphaModFix amt="86000"/>
              </a:blip>
              <a:stretch>
                <a:fillRect l="-56228" t="-63843" r="-64818" b="-47619"/>
              </a:stretch>
            </a:blipFill>
          </p:spPr>
        </p:sp>
        <p:sp>
          <p:nvSpPr>
            <p:cNvPr name="Freeform 7" id="7"/>
            <p:cNvSpPr/>
            <p:nvPr/>
          </p:nvSpPr>
          <p:spPr>
            <a:xfrm flipH="true" flipV="false" rot="0">
              <a:off x="21859188" y="10697065"/>
              <a:ext cx="13779539" cy="9289511"/>
            </a:xfrm>
            <a:custGeom>
              <a:avLst/>
              <a:gdLst/>
              <a:ahLst/>
              <a:cxnLst/>
              <a:rect r="r" b="b" t="t" l="l"/>
              <a:pathLst>
                <a:path h="9289511" w="13779539">
                  <a:moveTo>
                    <a:pt x="13779539" y="0"/>
                  </a:moveTo>
                  <a:lnTo>
                    <a:pt x="0" y="0"/>
                  </a:lnTo>
                  <a:lnTo>
                    <a:pt x="0" y="9289511"/>
                  </a:lnTo>
                  <a:lnTo>
                    <a:pt x="13779539" y="9289511"/>
                  </a:lnTo>
                  <a:lnTo>
                    <a:pt x="13779539" y="0"/>
                  </a:lnTo>
                  <a:close/>
                </a:path>
              </a:pathLst>
            </a:custGeom>
            <a:blipFill>
              <a:blip r:embed="rId5">
                <a:alphaModFix amt="86000"/>
              </a:blip>
              <a:stretch>
                <a:fillRect l="-498" t="0" r="-498" b="0"/>
              </a:stretch>
            </a:blipFill>
          </p:spPr>
        </p:sp>
        <p:sp>
          <p:nvSpPr>
            <p:cNvPr name="Freeform 8" id="8"/>
            <p:cNvSpPr/>
            <p:nvPr/>
          </p:nvSpPr>
          <p:spPr>
            <a:xfrm flipH="true" flipV="false" rot="0">
              <a:off x="8358442" y="3583820"/>
              <a:ext cx="8615593" cy="19050953"/>
            </a:xfrm>
            <a:custGeom>
              <a:avLst/>
              <a:gdLst/>
              <a:ahLst/>
              <a:cxnLst/>
              <a:rect r="r" b="b" t="t" l="l"/>
              <a:pathLst>
                <a:path h="19050953" w="8615593">
                  <a:moveTo>
                    <a:pt x="8615593" y="0"/>
                  </a:moveTo>
                  <a:lnTo>
                    <a:pt x="0" y="0"/>
                  </a:lnTo>
                  <a:lnTo>
                    <a:pt x="0" y="19050954"/>
                  </a:lnTo>
                  <a:lnTo>
                    <a:pt x="8615593" y="19050954"/>
                  </a:lnTo>
                  <a:lnTo>
                    <a:pt x="8615593" y="0"/>
                  </a:lnTo>
                  <a:close/>
                </a:path>
              </a:pathLst>
            </a:custGeom>
            <a:blipFill>
              <a:blip r:embed="rId6">
                <a:alphaModFix amt="86000"/>
              </a:blip>
              <a:stretch>
                <a:fillRect l="-498" t="0" r="-47100" b="0"/>
              </a:stretch>
            </a:blipFill>
          </p:spPr>
        </p:sp>
        <p:sp>
          <p:nvSpPr>
            <p:cNvPr name="Freeform 9" id="9"/>
            <p:cNvSpPr/>
            <p:nvPr/>
          </p:nvSpPr>
          <p:spPr>
            <a:xfrm flipH="false" flipV="false" rot="-9212238">
              <a:off x="24778195" y="1211101"/>
              <a:ext cx="7941526" cy="10657681"/>
            </a:xfrm>
            <a:custGeom>
              <a:avLst/>
              <a:gdLst/>
              <a:ahLst/>
              <a:cxnLst/>
              <a:rect r="r" b="b" t="t" l="l"/>
              <a:pathLst>
                <a:path h="10657681" w="7941526">
                  <a:moveTo>
                    <a:pt x="0" y="0"/>
                  </a:moveTo>
                  <a:lnTo>
                    <a:pt x="7941526" y="0"/>
                  </a:lnTo>
                  <a:lnTo>
                    <a:pt x="7941526" y="10657680"/>
                  </a:lnTo>
                  <a:lnTo>
                    <a:pt x="0" y="10657680"/>
                  </a:lnTo>
                  <a:lnTo>
                    <a:pt x="0" y="0"/>
                  </a:lnTo>
                  <a:close/>
                </a:path>
              </a:pathLst>
            </a:custGeom>
            <a:blipFill>
              <a:blip r:embed="rId7">
                <a:alphaModFix amt="86000"/>
              </a:blip>
              <a:stretch>
                <a:fillRect l="-216165" t="-62886" r="-24499" b="-6237"/>
              </a:stretch>
            </a:blipFill>
          </p:spPr>
        </p:sp>
        <p:sp>
          <p:nvSpPr>
            <p:cNvPr name="Freeform 10" id="10"/>
            <p:cNvSpPr/>
            <p:nvPr/>
          </p:nvSpPr>
          <p:spPr>
            <a:xfrm flipH="true" flipV="false" rot="-6947770">
              <a:off x="14683117" y="4176249"/>
              <a:ext cx="12862330" cy="12549343"/>
            </a:xfrm>
            <a:custGeom>
              <a:avLst/>
              <a:gdLst/>
              <a:ahLst/>
              <a:cxnLst/>
              <a:rect r="r" b="b" t="t" l="l"/>
              <a:pathLst>
                <a:path h="12549343" w="12862330">
                  <a:moveTo>
                    <a:pt x="12862329" y="0"/>
                  </a:moveTo>
                  <a:lnTo>
                    <a:pt x="0" y="0"/>
                  </a:lnTo>
                  <a:lnTo>
                    <a:pt x="0" y="12549343"/>
                  </a:lnTo>
                  <a:lnTo>
                    <a:pt x="12862329" y="12549343"/>
                  </a:lnTo>
                  <a:lnTo>
                    <a:pt x="12862329" y="0"/>
                  </a:lnTo>
                  <a:close/>
                </a:path>
              </a:pathLst>
            </a:custGeom>
            <a:blipFill>
              <a:blip r:embed="rId5">
                <a:alphaModFix amt="86000"/>
              </a:blip>
              <a:stretch>
                <a:fillRect l="-43963" t="0" r="-2203" b="0"/>
              </a:stretch>
            </a:blipFill>
          </p:spPr>
        </p:sp>
      </p:grpSp>
      <p:sp>
        <p:nvSpPr>
          <p:cNvPr name="Freeform 11" id="11"/>
          <p:cNvSpPr/>
          <p:nvPr/>
        </p:nvSpPr>
        <p:spPr>
          <a:xfrm flipH="false" flipV="false" rot="2320835">
            <a:off x="-2333228" y="2946116"/>
            <a:ext cx="5320266" cy="7023147"/>
          </a:xfrm>
          <a:custGeom>
            <a:avLst/>
            <a:gdLst/>
            <a:ahLst/>
            <a:cxnLst/>
            <a:rect r="r" b="b" t="t" l="l"/>
            <a:pathLst>
              <a:path h="7023147" w="5320266">
                <a:moveTo>
                  <a:pt x="0" y="0"/>
                </a:moveTo>
                <a:lnTo>
                  <a:pt x="5320266" y="0"/>
                </a:lnTo>
                <a:lnTo>
                  <a:pt x="5320266" y="7023147"/>
                </a:lnTo>
                <a:lnTo>
                  <a:pt x="0" y="7023147"/>
                </a:lnTo>
                <a:lnTo>
                  <a:pt x="0" y="0"/>
                </a:lnTo>
                <a:close/>
              </a:path>
            </a:pathLst>
          </a:custGeom>
          <a:blipFill>
            <a:blip r:embed="rId7"/>
            <a:stretch>
              <a:fillRect l="-216845" t="-65056" r="-24690" b="-7318"/>
            </a:stretch>
          </a:blipFill>
        </p:spPr>
      </p:sp>
      <p:grpSp>
        <p:nvGrpSpPr>
          <p:cNvPr name="Group 12" id="12"/>
          <p:cNvGrpSpPr/>
          <p:nvPr/>
        </p:nvGrpSpPr>
        <p:grpSpPr>
          <a:xfrm rot="0">
            <a:off x="1028700" y="536000"/>
            <a:ext cx="16230600" cy="9210591"/>
            <a:chOff x="0" y="0"/>
            <a:chExt cx="4274726" cy="2425835"/>
          </a:xfrm>
        </p:grpSpPr>
        <p:sp>
          <p:nvSpPr>
            <p:cNvPr name="Freeform 13" id="13"/>
            <p:cNvSpPr/>
            <p:nvPr/>
          </p:nvSpPr>
          <p:spPr>
            <a:xfrm flipH="false" flipV="false" rot="0">
              <a:off x="0" y="0"/>
              <a:ext cx="4274726" cy="2425834"/>
            </a:xfrm>
            <a:custGeom>
              <a:avLst/>
              <a:gdLst/>
              <a:ahLst/>
              <a:cxnLst/>
              <a:rect r="r" b="b" t="t" l="l"/>
              <a:pathLst>
                <a:path h="2425834" w="4274726">
                  <a:moveTo>
                    <a:pt x="36252" y="0"/>
                  </a:moveTo>
                  <a:lnTo>
                    <a:pt x="4238474" y="0"/>
                  </a:lnTo>
                  <a:cubicBezTo>
                    <a:pt x="4248089" y="0"/>
                    <a:pt x="4257310" y="3819"/>
                    <a:pt x="4264108" y="10618"/>
                  </a:cubicBezTo>
                  <a:cubicBezTo>
                    <a:pt x="4270906" y="17416"/>
                    <a:pt x="4274726" y="26637"/>
                    <a:pt x="4274726" y="36252"/>
                  </a:cubicBezTo>
                  <a:lnTo>
                    <a:pt x="4274726" y="2389583"/>
                  </a:lnTo>
                  <a:cubicBezTo>
                    <a:pt x="4274726" y="2399197"/>
                    <a:pt x="4270906" y="2408418"/>
                    <a:pt x="4264108" y="2415217"/>
                  </a:cubicBezTo>
                  <a:cubicBezTo>
                    <a:pt x="4257310" y="2422015"/>
                    <a:pt x="4248089" y="2425834"/>
                    <a:pt x="4238474" y="2425834"/>
                  </a:cubicBezTo>
                  <a:lnTo>
                    <a:pt x="36252" y="2425834"/>
                  </a:lnTo>
                  <a:cubicBezTo>
                    <a:pt x="26637" y="2425834"/>
                    <a:pt x="17416" y="2422015"/>
                    <a:pt x="10618" y="2415217"/>
                  </a:cubicBezTo>
                  <a:cubicBezTo>
                    <a:pt x="3819" y="2408418"/>
                    <a:pt x="0" y="2399197"/>
                    <a:pt x="0" y="2389583"/>
                  </a:cubicBezTo>
                  <a:lnTo>
                    <a:pt x="0" y="36252"/>
                  </a:lnTo>
                  <a:cubicBezTo>
                    <a:pt x="0" y="26637"/>
                    <a:pt x="3819" y="17416"/>
                    <a:pt x="10618" y="10618"/>
                  </a:cubicBezTo>
                  <a:cubicBezTo>
                    <a:pt x="17416" y="3819"/>
                    <a:pt x="26637" y="0"/>
                    <a:pt x="36252" y="0"/>
                  </a:cubicBezTo>
                  <a:close/>
                </a:path>
              </a:pathLst>
            </a:custGeom>
            <a:solidFill>
              <a:srgbClr val="FFFFFF"/>
            </a:solidFill>
          </p:spPr>
        </p:sp>
        <p:sp>
          <p:nvSpPr>
            <p:cNvPr name="TextBox 14" id="14"/>
            <p:cNvSpPr txBox="true"/>
            <p:nvPr/>
          </p:nvSpPr>
          <p:spPr>
            <a:xfrm>
              <a:off x="0" y="-28575"/>
              <a:ext cx="4274726" cy="2454410"/>
            </a:xfrm>
            <a:prstGeom prst="rect">
              <a:avLst/>
            </a:prstGeom>
          </p:spPr>
          <p:txBody>
            <a:bodyPr anchor="ctr" rtlCol="false" tIns="50800" lIns="50800" bIns="50800" rIns="50800"/>
            <a:lstStyle/>
            <a:p>
              <a:pPr algn="ctr">
                <a:lnSpc>
                  <a:spcPts val="2127"/>
                </a:lnSpc>
              </a:pPr>
            </a:p>
          </p:txBody>
        </p:sp>
      </p:grpSp>
      <p:sp>
        <p:nvSpPr>
          <p:cNvPr name="TextBox 15" id="15"/>
          <p:cNvSpPr txBox="true"/>
          <p:nvPr/>
        </p:nvSpPr>
        <p:spPr>
          <a:xfrm rot="0">
            <a:off x="1507519" y="560180"/>
            <a:ext cx="4443654" cy="1493702"/>
          </a:xfrm>
          <a:prstGeom prst="rect">
            <a:avLst/>
          </a:prstGeom>
        </p:spPr>
        <p:txBody>
          <a:bodyPr anchor="t" rtlCol="false" tIns="0" lIns="0" bIns="0" rIns="0">
            <a:spAutoFit/>
          </a:bodyPr>
          <a:lstStyle/>
          <a:p>
            <a:pPr algn="ctr">
              <a:lnSpc>
                <a:spcPts val="12013"/>
              </a:lnSpc>
              <a:spcBef>
                <a:spcPct val="0"/>
              </a:spcBef>
            </a:pPr>
            <a:r>
              <a:rPr lang="en-US" b="true" sz="8581">
                <a:solidFill>
                  <a:srgbClr val="BF6243"/>
                </a:solidFill>
                <a:latin typeface="Bebas Neue Bold"/>
                <a:ea typeface="Bebas Neue Bold"/>
                <a:cs typeface="Bebas Neue Bold"/>
                <a:sym typeface="Bebas Neue Bold"/>
              </a:rPr>
              <a:t>INTRODUÇÃO</a:t>
            </a:r>
          </a:p>
        </p:txBody>
      </p:sp>
      <p:grpSp>
        <p:nvGrpSpPr>
          <p:cNvPr name="Group 16" id="16"/>
          <p:cNvGrpSpPr/>
          <p:nvPr/>
        </p:nvGrpSpPr>
        <p:grpSpPr>
          <a:xfrm rot="0">
            <a:off x="4562574" y="8696050"/>
            <a:ext cx="8691372" cy="885436"/>
            <a:chOff x="0" y="0"/>
            <a:chExt cx="11588496" cy="1180581"/>
          </a:xfrm>
        </p:grpSpPr>
        <p:sp>
          <p:nvSpPr>
            <p:cNvPr name="Freeform 17" id="17"/>
            <p:cNvSpPr/>
            <p:nvPr/>
          </p:nvSpPr>
          <p:spPr>
            <a:xfrm flipH="false" flipV="false" rot="0">
              <a:off x="1298169" y="92843"/>
              <a:ext cx="1081211" cy="892307"/>
            </a:xfrm>
            <a:custGeom>
              <a:avLst/>
              <a:gdLst/>
              <a:ahLst/>
              <a:cxnLst/>
              <a:rect r="r" b="b" t="t" l="l"/>
              <a:pathLst>
                <a:path h="892307" w="1081211">
                  <a:moveTo>
                    <a:pt x="0" y="0"/>
                  </a:moveTo>
                  <a:lnTo>
                    <a:pt x="1081211" y="0"/>
                  </a:lnTo>
                  <a:lnTo>
                    <a:pt x="1081211" y="892307"/>
                  </a:lnTo>
                  <a:lnTo>
                    <a:pt x="0" y="892307"/>
                  </a:lnTo>
                  <a:lnTo>
                    <a:pt x="0" y="0"/>
                  </a:lnTo>
                  <a:close/>
                </a:path>
              </a:pathLst>
            </a:custGeom>
            <a:blipFill>
              <a:blip r:embed="rId8"/>
              <a:stretch>
                <a:fillRect l="0" t="-1091" r="0" b="-1091"/>
              </a:stretch>
            </a:blipFill>
          </p:spPr>
        </p:sp>
        <p:sp>
          <p:nvSpPr>
            <p:cNvPr name="Freeform 18" id="18"/>
            <p:cNvSpPr/>
            <p:nvPr/>
          </p:nvSpPr>
          <p:spPr>
            <a:xfrm flipH="false" flipV="false" rot="0">
              <a:off x="2509924" y="148813"/>
              <a:ext cx="2209318" cy="836337"/>
            </a:xfrm>
            <a:custGeom>
              <a:avLst/>
              <a:gdLst/>
              <a:ahLst/>
              <a:cxnLst/>
              <a:rect r="r" b="b" t="t" l="l"/>
              <a:pathLst>
                <a:path h="836337" w="2209318">
                  <a:moveTo>
                    <a:pt x="0" y="0"/>
                  </a:moveTo>
                  <a:lnTo>
                    <a:pt x="2209319" y="0"/>
                  </a:lnTo>
                  <a:lnTo>
                    <a:pt x="2209319" y="836337"/>
                  </a:lnTo>
                  <a:lnTo>
                    <a:pt x="0" y="836337"/>
                  </a:lnTo>
                  <a:lnTo>
                    <a:pt x="0" y="0"/>
                  </a:lnTo>
                  <a:close/>
                </a:path>
              </a:pathLst>
            </a:custGeom>
            <a:blipFill>
              <a:blip r:embed="rId9"/>
              <a:stretch>
                <a:fillRect l="0" t="-1091" r="0" b="-1091"/>
              </a:stretch>
            </a:blipFill>
          </p:spPr>
        </p:sp>
        <p:sp>
          <p:nvSpPr>
            <p:cNvPr name="Freeform 19" id="19"/>
            <p:cNvSpPr/>
            <p:nvPr/>
          </p:nvSpPr>
          <p:spPr>
            <a:xfrm flipH="false" flipV="false" rot="0">
              <a:off x="6941999" y="135888"/>
              <a:ext cx="1572207" cy="780017"/>
            </a:xfrm>
            <a:custGeom>
              <a:avLst/>
              <a:gdLst/>
              <a:ahLst/>
              <a:cxnLst/>
              <a:rect r="r" b="b" t="t" l="l"/>
              <a:pathLst>
                <a:path h="780017" w="1572207">
                  <a:moveTo>
                    <a:pt x="0" y="0"/>
                  </a:moveTo>
                  <a:lnTo>
                    <a:pt x="1572207" y="0"/>
                  </a:lnTo>
                  <a:lnTo>
                    <a:pt x="1572207" y="780017"/>
                  </a:lnTo>
                  <a:lnTo>
                    <a:pt x="0" y="780017"/>
                  </a:lnTo>
                  <a:lnTo>
                    <a:pt x="0" y="0"/>
                  </a:lnTo>
                  <a:close/>
                </a:path>
              </a:pathLst>
            </a:custGeom>
            <a:blipFill>
              <a:blip r:embed="rId10"/>
              <a:stretch>
                <a:fillRect l="0" t="-1091" r="-130998" b="-1091"/>
              </a:stretch>
            </a:blipFill>
          </p:spPr>
        </p:sp>
        <p:sp>
          <p:nvSpPr>
            <p:cNvPr name="Freeform 20" id="20"/>
            <p:cNvSpPr/>
            <p:nvPr/>
          </p:nvSpPr>
          <p:spPr>
            <a:xfrm flipH="false" flipV="false" rot="0">
              <a:off x="4642570" y="34275"/>
              <a:ext cx="2393126" cy="1039215"/>
            </a:xfrm>
            <a:custGeom>
              <a:avLst/>
              <a:gdLst/>
              <a:ahLst/>
              <a:cxnLst/>
              <a:rect r="r" b="b" t="t" l="l"/>
              <a:pathLst>
                <a:path h="1039215" w="2393126">
                  <a:moveTo>
                    <a:pt x="0" y="0"/>
                  </a:moveTo>
                  <a:lnTo>
                    <a:pt x="2393126" y="0"/>
                  </a:lnTo>
                  <a:lnTo>
                    <a:pt x="2393126" y="1039214"/>
                  </a:lnTo>
                  <a:lnTo>
                    <a:pt x="0" y="1039214"/>
                  </a:lnTo>
                  <a:lnTo>
                    <a:pt x="0" y="0"/>
                  </a:lnTo>
                  <a:close/>
                </a:path>
              </a:pathLst>
            </a:custGeom>
            <a:blipFill>
              <a:blip r:embed="rId11"/>
              <a:stretch>
                <a:fillRect l="-475" t="-4757" r="-2845" b="-4757"/>
              </a:stretch>
            </a:blipFill>
          </p:spPr>
        </p:sp>
        <p:sp>
          <p:nvSpPr>
            <p:cNvPr name="Freeform 21" id="21"/>
            <p:cNvSpPr/>
            <p:nvPr/>
          </p:nvSpPr>
          <p:spPr>
            <a:xfrm flipH="false" flipV="false" rot="0">
              <a:off x="0" y="0"/>
              <a:ext cx="1164316" cy="1073489"/>
            </a:xfrm>
            <a:custGeom>
              <a:avLst/>
              <a:gdLst/>
              <a:ahLst/>
              <a:cxnLst/>
              <a:rect r="r" b="b" t="t" l="l"/>
              <a:pathLst>
                <a:path h="1073489" w="1164316">
                  <a:moveTo>
                    <a:pt x="0" y="0"/>
                  </a:moveTo>
                  <a:lnTo>
                    <a:pt x="1164316" y="0"/>
                  </a:lnTo>
                  <a:lnTo>
                    <a:pt x="1164316" y="1073489"/>
                  </a:lnTo>
                  <a:lnTo>
                    <a:pt x="0" y="1073489"/>
                  </a:lnTo>
                  <a:lnTo>
                    <a:pt x="0" y="0"/>
                  </a:lnTo>
                  <a:close/>
                </a:path>
              </a:pathLst>
            </a:custGeom>
            <a:blipFill>
              <a:blip r:embed="rId12"/>
              <a:stretch>
                <a:fillRect l="-84343" t="-22981" r="-84424" b="-28451"/>
              </a:stretch>
            </a:blipFill>
          </p:spPr>
        </p:sp>
        <p:sp>
          <p:nvSpPr>
            <p:cNvPr name="TextBox 22" id="22"/>
            <p:cNvSpPr txBox="true"/>
            <p:nvPr/>
          </p:nvSpPr>
          <p:spPr>
            <a:xfrm rot="0">
              <a:off x="8590540" y="-40210"/>
              <a:ext cx="2997957" cy="1220791"/>
            </a:xfrm>
            <a:prstGeom prst="rect">
              <a:avLst/>
            </a:prstGeom>
          </p:spPr>
          <p:txBody>
            <a:bodyPr anchor="t" rtlCol="false" tIns="0" lIns="0" bIns="0" rIns="0">
              <a:spAutoFit/>
            </a:bodyPr>
            <a:lstStyle/>
            <a:p>
              <a:pPr algn="ctr">
                <a:lnSpc>
                  <a:spcPts val="7539"/>
                </a:lnSpc>
                <a:spcBef>
                  <a:spcPct val="0"/>
                </a:spcBef>
              </a:pPr>
              <a:r>
                <a:rPr lang="en-US" b="true" sz="5385">
                  <a:solidFill>
                    <a:srgbClr val="BF6243"/>
                  </a:solidFill>
                  <a:latin typeface="Bebas Neue Bold"/>
                  <a:ea typeface="Bebas Neue Bold"/>
                  <a:cs typeface="Bebas Neue Bold"/>
                  <a:sym typeface="Bebas Neue Bold"/>
                </a:rPr>
                <a:t>II SISDPOL</a:t>
              </a:r>
            </a:p>
          </p:txBody>
        </p:sp>
      </p:grpSp>
      <p:sp>
        <p:nvSpPr>
          <p:cNvPr name="TextBox 23" id="23"/>
          <p:cNvSpPr txBox="true"/>
          <p:nvPr/>
        </p:nvSpPr>
        <p:spPr>
          <a:xfrm rot="0">
            <a:off x="2427569" y="2463403"/>
            <a:ext cx="13782861" cy="4631674"/>
          </a:xfrm>
          <a:prstGeom prst="rect">
            <a:avLst/>
          </a:prstGeom>
        </p:spPr>
        <p:txBody>
          <a:bodyPr anchor="t" rtlCol="false" tIns="0" lIns="0" bIns="0" rIns="0">
            <a:spAutoFit/>
          </a:bodyPr>
          <a:lstStyle/>
          <a:p>
            <a:pPr algn="just">
              <a:lnSpc>
                <a:spcPts val="3131"/>
              </a:lnSpc>
              <a:spcBef>
                <a:spcPct val="0"/>
              </a:spcBef>
            </a:pPr>
            <a:r>
              <a:rPr lang="en-US" sz="2236">
                <a:solidFill>
                  <a:srgbClr val="000000"/>
                </a:solidFill>
                <a:latin typeface="Canva Sans"/>
                <a:ea typeface="Canva Sans"/>
                <a:cs typeface="Canva Sans"/>
                <a:sym typeface="Canva Sans"/>
              </a:rPr>
              <a:t>Texto Texto Texto Texto Texto Texto Texto Texto Texto Texto Texto Texto Texto Texto Texto Texto Texto Texto Texto Texto Texto Texto Texto Texto</a:t>
            </a:r>
            <a:r>
              <a:rPr lang="en-US" sz="2236">
                <a:solidFill>
                  <a:srgbClr val="000000"/>
                </a:solidFill>
                <a:latin typeface="Canva Sans"/>
                <a:ea typeface="Canva Sans"/>
                <a:cs typeface="Canva Sans"/>
                <a:sym typeface="Canva Sans"/>
              </a:rPr>
              <a:t> </a:t>
            </a:r>
            <a:r>
              <a:rPr lang="en-US" sz="2236">
                <a:solidFill>
                  <a:srgbClr val="000000"/>
                </a:solidFill>
                <a:latin typeface="Canva Sans"/>
                <a:ea typeface="Canva Sans"/>
                <a:cs typeface="Canva Sans"/>
                <a:sym typeface="Canva Sans"/>
              </a:rPr>
              <a:t>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BD5F40"/>
        </a:solidFill>
      </p:bgPr>
    </p:bg>
    <p:spTree>
      <p:nvGrpSpPr>
        <p:cNvPr id="1" name=""/>
        <p:cNvGrpSpPr/>
        <p:nvPr/>
      </p:nvGrpSpPr>
      <p:grpSpPr>
        <a:xfrm>
          <a:off x="0" y="0"/>
          <a:ext cx="0" cy="0"/>
          <a:chOff x="0" y="0"/>
          <a:chExt cx="0" cy="0"/>
        </a:xfrm>
      </p:grpSpPr>
      <p:sp>
        <p:nvSpPr>
          <p:cNvPr name="Freeform 2" id="2"/>
          <p:cNvSpPr/>
          <p:nvPr/>
        </p:nvSpPr>
        <p:spPr>
          <a:xfrm flipH="false" flipV="false" rot="8802994">
            <a:off x="-73757" y="-2342404"/>
            <a:ext cx="7728982" cy="10678988"/>
          </a:xfrm>
          <a:custGeom>
            <a:avLst/>
            <a:gdLst/>
            <a:ahLst/>
            <a:cxnLst/>
            <a:rect r="r" b="b" t="t" l="l"/>
            <a:pathLst>
              <a:path h="10678988" w="7728982">
                <a:moveTo>
                  <a:pt x="0" y="0"/>
                </a:moveTo>
                <a:lnTo>
                  <a:pt x="7728982" y="0"/>
                </a:lnTo>
                <a:lnTo>
                  <a:pt x="7728982" y="10678988"/>
                </a:lnTo>
                <a:lnTo>
                  <a:pt x="0" y="10678988"/>
                </a:lnTo>
                <a:lnTo>
                  <a:pt x="0" y="0"/>
                </a:lnTo>
                <a:close/>
              </a:path>
            </a:pathLst>
          </a:custGeom>
          <a:blipFill>
            <a:blip r:embed="rId2"/>
            <a:stretch>
              <a:fillRect l="-56391" t="-65154" r="-64994" b="-48743"/>
            </a:stretch>
          </a:blipFill>
        </p:spPr>
      </p:sp>
      <p:grpSp>
        <p:nvGrpSpPr>
          <p:cNvPr name="Group 3" id="3"/>
          <p:cNvGrpSpPr/>
          <p:nvPr/>
        </p:nvGrpSpPr>
        <p:grpSpPr>
          <a:xfrm rot="0">
            <a:off x="-4456262" y="-4660849"/>
            <a:ext cx="26729046" cy="16976080"/>
            <a:chOff x="0" y="0"/>
            <a:chExt cx="35638727" cy="22634774"/>
          </a:xfrm>
        </p:grpSpPr>
        <p:sp>
          <p:nvSpPr>
            <p:cNvPr name="Freeform 4" id="4"/>
            <p:cNvSpPr/>
            <p:nvPr/>
          </p:nvSpPr>
          <p:spPr>
            <a:xfrm flipH="true" flipV="false" rot="641682">
              <a:off x="1253693" y="4090529"/>
              <a:ext cx="13078519" cy="14735543"/>
            </a:xfrm>
            <a:custGeom>
              <a:avLst/>
              <a:gdLst/>
              <a:ahLst/>
              <a:cxnLst/>
              <a:rect r="r" b="b" t="t" l="l"/>
              <a:pathLst>
                <a:path h="14735543" w="13078519">
                  <a:moveTo>
                    <a:pt x="13078520" y="0"/>
                  </a:moveTo>
                  <a:lnTo>
                    <a:pt x="0" y="0"/>
                  </a:lnTo>
                  <a:lnTo>
                    <a:pt x="0" y="14735543"/>
                  </a:lnTo>
                  <a:lnTo>
                    <a:pt x="13078520" y="14735543"/>
                  </a:lnTo>
                  <a:lnTo>
                    <a:pt x="13078520" y="0"/>
                  </a:lnTo>
                  <a:close/>
                </a:path>
              </a:pathLst>
            </a:custGeom>
            <a:blipFill>
              <a:blip r:embed="rId3">
                <a:alphaModFix amt="86000"/>
              </a:blip>
              <a:stretch>
                <a:fillRect l="-842" t="0" r="-842" b="0"/>
              </a:stretch>
            </a:blipFill>
          </p:spPr>
        </p:sp>
        <p:sp>
          <p:nvSpPr>
            <p:cNvPr name="Freeform 5" id="5"/>
            <p:cNvSpPr/>
            <p:nvPr/>
          </p:nvSpPr>
          <p:spPr>
            <a:xfrm flipH="false" flipV="false" rot="312061">
              <a:off x="6299330" y="11119959"/>
              <a:ext cx="9646143" cy="9257521"/>
            </a:xfrm>
            <a:custGeom>
              <a:avLst/>
              <a:gdLst/>
              <a:ahLst/>
              <a:cxnLst/>
              <a:rect r="r" b="b" t="t" l="l"/>
              <a:pathLst>
                <a:path h="9257521" w="9646143">
                  <a:moveTo>
                    <a:pt x="0" y="0"/>
                  </a:moveTo>
                  <a:lnTo>
                    <a:pt x="9646143" y="0"/>
                  </a:lnTo>
                  <a:lnTo>
                    <a:pt x="9646143" y="9257520"/>
                  </a:lnTo>
                  <a:lnTo>
                    <a:pt x="0" y="9257520"/>
                  </a:lnTo>
                  <a:lnTo>
                    <a:pt x="0" y="0"/>
                  </a:lnTo>
                  <a:close/>
                </a:path>
              </a:pathLst>
            </a:custGeom>
            <a:blipFill>
              <a:blip r:embed="rId4">
                <a:alphaModFix amt="86000"/>
              </a:blip>
              <a:stretch>
                <a:fillRect l="-33303" t="-7190" r="-25715" b="-3411"/>
              </a:stretch>
            </a:blipFill>
          </p:spPr>
        </p:sp>
        <p:sp>
          <p:nvSpPr>
            <p:cNvPr name="Freeform 6" id="6"/>
            <p:cNvSpPr/>
            <p:nvPr/>
          </p:nvSpPr>
          <p:spPr>
            <a:xfrm flipH="false" flipV="false" rot="0">
              <a:off x="16974035" y="6292304"/>
              <a:ext cx="9770306" cy="13633986"/>
            </a:xfrm>
            <a:custGeom>
              <a:avLst/>
              <a:gdLst/>
              <a:ahLst/>
              <a:cxnLst/>
              <a:rect r="r" b="b" t="t" l="l"/>
              <a:pathLst>
                <a:path h="13633986" w="9770306">
                  <a:moveTo>
                    <a:pt x="0" y="0"/>
                  </a:moveTo>
                  <a:lnTo>
                    <a:pt x="9770306" y="0"/>
                  </a:lnTo>
                  <a:lnTo>
                    <a:pt x="9770306" y="13633986"/>
                  </a:lnTo>
                  <a:lnTo>
                    <a:pt x="0" y="13633986"/>
                  </a:lnTo>
                  <a:lnTo>
                    <a:pt x="0" y="0"/>
                  </a:lnTo>
                  <a:close/>
                </a:path>
              </a:pathLst>
            </a:custGeom>
            <a:blipFill>
              <a:blip r:embed="rId2">
                <a:alphaModFix amt="86000"/>
              </a:blip>
              <a:stretch>
                <a:fillRect l="-56228" t="-63843" r="-64818" b="-47619"/>
              </a:stretch>
            </a:blipFill>
          </p:spPr>
        </p:sp>
        <p:sp>
          <p:nvSpPr>
            <p:cNvPr name="Freeform 7" id="7"/>
            <p:cNvSpPr/>
            <p:nvPr/>
          </p:nvSpPr>
          <p:spPr>
            <a:xfrm flipH="true" flipV="false" rot="0">
              <a:off x="21859188" y="10697065"/>
              <a:ext cx="13779539" cy="9289511"/>
            </a:xfrm>
            <a:custGeom>
              <a:avLst/>
              <a:gdLst/>
              <a:ahLst/>
              <a:cxnLst/>
              <a:rect r="r" b="b" t="t" l="l"/>
              <a:pathLst>
                <a:path h="9289511" w="13779539">
                  <a:moveTo>
                    <a:pt x="13779539" y="0"/>
                  </a:moveTo>
                  <a:lnTo>
                    <a:pt x="0" y="0"/>
                  </a:lnTo>
                  <a:lnTo>
                    <a:pt x="0" y="9289511"/>
                  </a:lnTo>
                  <a:lnTo>
                    <a:pt x="13779539" y="9289511"/>
                  </a:lnTo>
                  <a:lnTo>
                    <a:pt x="13779539" y="0"/>
                  </a:lnTo>
                  <a:close/>
                </a:path>
              </a:pathLst>
            </a:custGeom>
            <a:blipFill>
              <a:blip r:embed="rId5">
                <a:alphaModFix amt="86000"/>
              </a:blip>
              <a:stretch>
                <a:fillRect l="-498" t="0" r="-498" b="0"/>
              </a:stretch>
            </a:blipFill>
          </p:spPr>
        </p:sp>
        <p:sp>
          <p:nvSpPr>
            <p:cNvPr name="Freeform 8" id="8"/>
            <p:cNvSpPr/>
            <p:nvPr/>
          </p:nvSpPr>
          <p:spPr>
            <a:xfrm flipH="true" flipV="false" rot="0">
              <a:off x="8358442" y="3583820"/>
              <a:ext cx="8615593" cy="19050953"/>
            </a:xfrm>
            <a:custGeom>
              <a:avLst/>
              <a:gdLst/>
              <a:ahLst/>
              <a:cxnLst/>
              <a:rect r="r" b="b" t="t" l="l"/>
              <a:pathLst>
                <a:path h="19050953" w="8615593">
                  <a:moveTo>
                    <a:pt x="8615593" y="0"/>
                  </a:moveTo>
                  <a:lnTo>
                    <a:pt x="0" y="0"/>
                  </a:lnTo>
                  <a:lnTo>
                    <a:pt x="0" y="19050954"/>
                  </a:lnTo>
                  <a:lnTo>
                    <a:pt x="8615593" y="19050954"/>
                  </a:lnTo>
                  <a:lnTo>
                    <a:pt x="8615593" y="0"/>
                  </a:lnTo>
                  <a:close/>
                </a:path>
              </a:pathLst>
            </a:custGeom>
            <a:blipFill>
              <a:blip r:embed="rId6">
                <a:alphaModFix amt="86000"/>
              </a:blip>
              <a:stretch>
                <a:fillRect l="-498" t="0" r="-47100" b="0"/>
              </a:stretch>
            </a:blipFill>
          </p:spPr>
        </p:sp>
        <p:sp>
          <p:nvSpPr>
            <p:cNvPr name="Freeform 9" id="9"/>
            <p:cNvSpPr/>
            <p:nvPr/>
          </p:nvSpPr>
          <p:spPr>
            <a:xfrm flipH="false" flipV="false" rot="-9212238">
              <a:off x="24778195" y="1211101"/>
              <a:ext cx="7941526" cy="10657681"/>
            </a:xfrm>
            <a:custGeom>
              <a:avLst/>
              <a:gdLst/>
              <a:ahLst/>
              <a:cxnLst/>
              <a:rect r="r" b="b" t="t" l="l"/>
              <a:pathLst>
                <a:path h="10657681" w="7941526">
                  <a:moveTo>
                    <a:pt x="0" y="0"/>
                  </a:moveTo>
                  <a:lnTo>
                    <a:pt x="7941526" y="0"/>
                  </a:lnTo>
                  <a:lnTo>
                    <a:pt x="7941526" y="10657680"/>
                  </a:lnTo>
                  <a:lnTo>
                    <a:pt x="0" y="10657680"/>
                  </a:lnTo>
                  <a:lnTo>
                    <a:pt x="0" y="0"/>
                  </a:lnTo>
                  <a:close/>
                </a:path>
              </a:pathLst>
            </a:custGeom>
            <a:blipFill>
              <a:blip r:embed="rId7">
                <a:alphaModFix amt="86000"/>
              </a:blip>
              <a:stretch>
                <a:fillRect l="-216165" t="-62886" r="-24499" b="-6237"/>
              </a:stretch>
            </a:blipFill>
          </p:spPr>
        </p:sp>
        <p:sp>
          <p:nvSpPr>
            <p:cNvPr name="Freeform 10" id="10"/>
            <p:cNvSpPr/>
            <p:nvPr/>
          </p:nvSpPr>
          <p:spPr>
            <a:xfrm flipH="true" flipV="false" rot="-6947770">
              <a:off x="14683117" y="4176249"/>
              <a:ext cx="12862330" cy="12549343"/>
            </a:xfrm>
            <a:custGeom>
              <a:avLst/>
              <a:gdLst/>
              <a:ahLst/>
              <a:cxnLst/>
              <a:rect r="r" b="b" t="t" l="l"/>
              <a:pathLst>
                <a:path h="12549343" w="12862330">
                  <a:moveTo>
                    <a:pt x="12862329" y="0"/>
                  </a:moveTo>
                  <a:lnTo>
                    <a:pt x="0" y="0"/>
                  </a:lnTo>
                  <a:lnTo>
                    <a:pt x="0" y="12549343"/>
                  </a:lnTo>
                  <a:lnTo>
                    <a:pt x="12862329" y="12549343"/>
                  </a:lnTo>
                  <a:lnTo>
                    <a:pt x="12862329" y="0"/>
                  </a:lnTo>
                  <a:close/>
                </a:path>
              </a:pathLst>
            </a:custGeom>
            <a:blipFill>
              <a:blip r:embed="rId5">
                <a:alphaModFix amt="86000"/>
              </a:blip>
              <a:stretch>
                <a:fillRect l="-43963" t="0" r="-2203" b="0"/>
              </a:stretch>
            </a:blipFill>
          </p:spPr>
        </p:sp>
      </p:grpSp>
      <p:sp>
        <p:nvSpPr>
          <p:cNvPr name="Freeform 11" id="11"/>
          <p:cNvSpPr/>
          <p:nvPr/>
        </p:nvSpPr>
        <p:spPr>
          <a:xfrm flipH="false" flipV="false" rot="2320835">
            <a:off x="-2333228" y="2946116"/>
            <a:ext cx="5320266" cy="7023147"/>
          </a:xfrm>
          <a:custGeom>
            <a:avLst/>
            <a:gdLst/>
            <a:ahLst/>
            <a:cxnLst/>
            <a:rect r="r" b="b" t="t" l="l"/>
            <a:pathLst>
              <a:path h="7023147" w="5320266">
                <a:moveTo>
                  <a:pt x="0" y="0"/>
                </a:moveTo>
                <a:lnTo>
                  <a:pt x="5320266" y="0"/>
                </a:lnTo>
                <a:lnTo>
                  <a:pt x="5320266" y="7023147"/>
                </a:lnTo>
                <a:lnTo>
                  <a:pt x="0" y="7023147"/>
                </a:lnTo>
                <a:lnTo>
                  <a:pt x="0" y="0"/>
                </a:lnTo>
                <a:close/>
              </a:path>
            </a:pathLst>
          </a:custGeom>
          <a:blipFill>
            <a:blip r:embed="rId7"/>
            <a:stretch>
              <a:fillRect l="-216845" t="-65056" r="-24690" b="-7318"/>
            </a:stretch>
          </a:blipFill>
        </p:spPr>
      </p:sp>
      <p:grpSp>
        <p:nvGrpSpPr>
          <p:cNvPr name="Group 12" id="12"/>
          <p:cNvGrpSpPr/>
          <p:nvPr/>
        </p:nvGrpSpPr>
        <p:grpSpPr>
          <a:xfrm rot="0">
            <a:off x="1028700" y="536000"/>
            <a:ext cx="16230600" cy="9210591"/>
            <a:chOff x="0" y="0"/>
            <a:chExt cx="4274726" cy="2425835"/>
          </a:xfrm>
        </p:grpSpPr>
        <p:sp>
          <p:nvSpPr>
            <p:cNvPr name="Freeform 13" id="13"/>
            <p:cNvSpPr/>
            <p:nvPr/>
          </p:nvSpPr>
          <p:spPr>
            <a:xfrm flipH="false" flipV="false" rot="0">
              <a:off x="0" y="0"/>
              <a:ext cx="4274726" cy="2425834"/>
            </a:xfrm>
            <a:custGeom>
              <a:avLst/>
              <a:gdLst/>
              <a:ahLst/>
              <a:cxnLst/>
              <a:rect r="r" b="b" t="t" l="l"/>
              <a:pathLst>
                <a:path h="2425834" w="4274726">
                  <a:moveTo>
                    <a:pt x="36252" y="0"/>
                  </a:moveTo>
                  <a:lnTo>
                    <a:pt x="4238474" y="0"/>
                  </a:lnTo>
                  <a:cubicBezTo>
                    <a:pt x="4248089" y="0"/>
                    <a:pt x="4257310" y="3819"/>
                    <a:pt x="4264108" y="10618"/>
                  </a:cubicBezTo>
                  <a:cubicBezTo>
                    <a:pt x="4270906" y="17416"/>
                    <a:pt x="4274726" y="26637"/>
                    <a:pt x="4274726" y="36252"/>
                  </a:cubicBezTo>
                  <a:lnTo>
                    <a:pt x="4274726" y="2389583"/>
                  </a:lnTo>
                  <a:cubicBezTo>
                    <a:pt x="4274726" y="2399197"/>
                    <a:pt x="4270906" y="2408418"/>
                    <a:pt x="4264108" y="2415217"/>
                  </a:cubicBezTo>
                  <a:cubicBezTo>
                    <a:pt x="4257310" y="2422015"/>
                    <a:pt x="4248089" y="2425834"/>
                    <a:pt x="4238474" y="2425834"/>
                  </a:cubicBezTo>
                  <a:lnTo>
                    <a:pt x="36252" y="2425834"/>
                  </a:lnTo>
                  <a:cubicBezTo>
                    <a:pt x="26637" y="2425834"/>
                    <a:pt x="17416" y="2422015"/>
                    <a:pt x="10618" y="2415217"/>
                  </a:cubicBezTo>
                  <a:cubicBezTo>
                    <a:pt x="3819" y="2408418"/>
                    <a:pt x="0" y="2399197"/>
                    <a:pt x="0" y="2389583"/>
                  </a:cubicBezTo>
                  <a:lnTo>
                    <a:pt x="0" y="36252"/>
                  </a:lnTo>
                  <a:cubicBezTo>
                    <a:pt x="0" y="26637"/>
                    <a:pt x="3819" y="17416"/>
                    <a:pt x="10618" y="10618"/>
                  </a:cubicBezTo>
                  <a:cubicBezTo>
                    <a:pt x="17416" y="3819"/>
                    <a:pt x="26637" y="0"/>
                    <a:pt x="36252" y="0"/>
                  </a:cubicBezTo>
                  <a:close/>
                </a:path>
              </a:pathLst>
            </a:custGeom>
            <a:solidFill>
              <a:srgbClr val="FFFFFF"/>
            </a:solidFill>
          </p:spPr>
        </p:sp>
        <p:sp>
          <p:nvSpPr>
            <p:cNvPr name="TextBox 14" id="14"/>
            <p:cNvSpPr txBox="true"/>
            <p:nvPr/>
          </p:nvSpPr>
          <p:spPr>
            <a:xfrm>
              <a:off x="0" y="-28575"/>
              <a:ext cx="4274726" cy="2454410"/>
            </a:xfrm>
            <a:prstGeom prst="rect">
              <a:avLst/>
            </a:prstGeom>
          </p:spPr>
          <p:txBody>
            <a:bodyPr anchor="ctr" rtlCol="false" tIns="50800" lIns="50800" bIns="50800" rIns="50800"/>
            <a:lstStyle/>
            <a:p>
              <a:pPr algn="ctr">
                <a:lnSpc>
                  <a:spcPts val="2127"/>
                </a:lnSpc>
              </a:pPr>
            </a:p>
          </p:txBody>
        </p:sp>
      </p:grpSp>
      <p:sp>
        <p:nvSpPr>
          <p:cNvPr name="TextBox 15" id="15"/>
          <p:cNvSpPr txBox="true"/>
          <p:nvPr/>
        </p:nvSpPr>
        <p:spPr>
          <a:xfrm rot="0">
            <a:off x="1507519" y="560180"/>
            <a:ext cx="4790521" cy="1493702"/>
          </a:xfrm>
          <a:prstGeom prst="rect">
            <a:avLst/>
          </a:prstGeom>
        </p:spPr>
        <p:txBody>
          <a:bodyPr anchor="t" rtlCol="false" tIns="0" lIns="0" bIns="0" rIns="0">
            <a:spAutoFit/>
          </a:bodyPr>
          <a:lstStyle/>
          <a:p>
            <a:pPr algn="ctr">
              <a:lnSpc>
                <a:spcPts val="12013"/>
              </a:lnSpc>
              <a:spcBef>
                <a:spcPct val="0"/>
              </a:spcBef>
            </a:pPr>
            <a:r>
              <a:rPr lang="en-US" b="true" sz="8581">
                <a:solidFill>
                  <a:srgbClr val="BF6243"/>
                </a:solidFill>
                <a:latin typeface="Bebas Neue Bold"/>
                <a:ea typeface="Bebas Neue Bold"/>
                <a:cs typeface="Bebas Neue Bold"/>
                <a:sym typeface="Bebas Neue Bold"/>
              </a:rPr>
              <a:t>JUSTIFICATIVA</a:t>
            </a:r>
          </a:p>
        </p:txBody>
      </p:sp>
      <p:grpSp>
        <p:nvGrpSpPr>
          <p:cNvPr name="Group 16" id="16"/>
          <p:cNvGrpSpPr/>
          <p:nvPr/>
        </p:nvGrpSpPr>
        <p:grpSpPr>
          <a:xfrm rot="0">
            <a:off x="4562574" y="8696050"/>
            <a:ext cx="8691372" cy="885436"/>
            <a:chOff x="0" y="0"/>
            <a:chExt cx="11588496" cy="1180581"/>
          </a:xfrm>
        </p:grpSpPr>
        <p:sp>
          <p:nvSpPr>
            <p:cNvPr name="Freeform 17" id="17"/>
            <p:cNvSpPr/>
            <p:nvPr/>
          </p:nvSpPr>
          <p:spPr>
            <a:xfrm flipH="false" flipV="false" rot="0">
              <a:off x="1298169" y="92843"/>
              <a:ext cx="1081211" cy="892307"/>
            </a:xfrm>
            <a:custGeom>
              <a:avLst/>
              <a:gdLst/>
              <a:ahLst/>
              <a:cxnLst/>
              <a:rect r="r" b="b" t="t" l="l"/>
              <a:pathLst>
                <a:path h="892307" w="1081211">
                  <a:moveTo>
                    <a:pt x="0" y="0"/>
                  </a:moveTo>
                  <a:lnTo>
                    <a:pt x="1081211" y="0"/>
                  </a:lnTo>
                  <a:lnTo>
                    <a:pt x="1081211" y="892307"/>
                  </a:lnTo>
                  <a:lnTo>
                    <a:pt x="0" y="892307"/>
                  </a:lnTo>
                  <a:lnTo>
                    <a:pt x="0" y="0"/>
                  </a:lnTo>
                  <a:close/>
                </a:path>
              </a:pathLst>
            </a:custGeom>
            <a:blipFill>
              <a:blip r:embed="rId8"/>
              <a:stretch>
                <a:fillRect l="0" t="-1091" r="0" b="-1091"/>
              </a:stretch>
            </a:blipFill>
          </p:spPr>
        </p:sp>
        <p:sp>
          <p:nvSpPr>
            <p:cNvPr name="Freeform 18" id="18"/>
            <p:cNvSpPr/>
            <p:nvPr/>
          </p:nvSpPr>
          <p:spPr>
            <a:xfrm flipH="false" flipV="false" rot="0">
              <a:off x="2509924" y="148813"/>
              <a:ext cx="2209318" cy="836337"/>
            </a:xfrm>
            <a:custGeom>
              <a:avLst/>
              <a:gdLst/>
              <a:ahLst/>
              <a:cxnLst/>
              <a:rect r="r" b="b" t="t" l="l"/>
              <a:pathLst>
                <a:path h="836337" w="2209318">
                  <a:moveTo>
                    <a:pt x="0" y="0"/>
                  </a:moveTo>
                  <a:lnTo>
                    <a:pt x="2209319" y="0"/>
                  </a:lnTo>
                  <a:lnTo>
                    <a:pt x="2209319" y="836337"/>
                  </a:lnTo>
                  <a:lnTo>
                    <a:pt x="0" y="836337"/>
                  </a:lnTo>
                  <a:lnTo>
                    <a:pt x="0" y="0"/>
                  </a:lnTo>
                  <a:close/>
                </a:path>
              </a:pathLst>
            </a:custGeom>
            <a:blipFill>
              <a:blip r:embed="rId9"/>
              <a:stretch>
                <a:fillRect l="0" t="-1091" r="0" b="-1091"/>
              </a:stretch>
            </a:blipFill>
          </p:spPr>
        </p:sp>
        <p:sp>
          <p:nvSpPr>
            <p:cNvPr name="Freeform 19" id="19"/>
            <p:cNvSpPr/>
            <p:nvPr/>
          </p:nvSpPr>
          <p:spPr>
            <a:xfrm flipH="false" flipV="false" rot="0">
              <a:off x="6941999" y="135888"/>
              <a:ext cx="1572207" cy="780017"/>
            </a:xfrm>
            <a:custGeom>
              <a:avLst/>
              <a:gdLst/>
              <a:ahLst/>
              <a:cxnLst/>
              <a:rect r="r" b="b" t="t" l="l"/>
              <a:pathLst>
                <a:path h="780017" w="1572207">
                  <a:moveTo>
                    <a:pt x="0" y="0"/>
                  </a:moveTo>
                  <a:lnTo>
                    <a:pt x="1572207" y="0"/>
                  </a:lnTo>
                  <a:lnTo>
                    <a:pt x="1572207" y="780017"/>
                  </a:lnTo>
                  <a:lnTo>
                    <a:pt x="0" y="780017"/>
                  </a:lnTo>
                  <a:lnTo>
                    <a:pt x="0" y="0"/>
                  </a:lnTo>
                  <a:close/>
                </a:path>
              </a:pathLst>
            </a:custGeom>
            <a:blipFill>
              <a:blip r:embed="rId10"/>
              <a:stretch>
                <a:fillRect l="0" t="-1091" r="-130998" b="-1091"/>
              </a:stretch>
            </a:blipFill>
          </p:spPr>
        </p:sp>
        <p:sp>
          <p:nvSpPr>
            <p:cNvPr name="Freeform 20" id="20"/>
            <p:cNvSpPr/>
            <p:nvPr/>
          </p:nvSpPr>
          <p:spPr>
            <a:xfrm flipH="false" flipV="false" rot="0">
              <a:off x="4642570" y="34275"/>
              <a:ext cx="2393126" cy="1039215"/>
            </a:xfrm>
            <a:custGeom>
              <a:avLst/>
              <a:gdLst/>
              <a:ahLst/>
              <a:cxnLst/>
              <a:rect r="r" b="b" t="t" l="l"/>
              <a:pathLst>
                <a:path h="1039215" w="2393126">
                  <a:moveTo>
                    <a:pt x="0" y="0"/>
                  </a:moveTo>
                  <a:lnTo>
                    <a:pt x="2393126" y="0"/>
                  </a:lnTo>
                  <a:lnTo>
                    <a:pt x="2393126" y="1039214"/>
                  </a:lnTo>
                  <a:lnTo>
                    <a:pt x="0" y="1039214"/>
                  </a:lnTo>
                  <a:lnTo>
                    <a:pt x="0" y="0"/>
                  </a:lnTo>
                  <a:close/>
                </a:path>
              </a:pathLst>
            </a:custGeom>
            <a:blipFill>
              <a:blip r:embed="rId11"/>
              <a:stretch>
                <a:fillRect l="-475" t="-4757" r="-2845" b="-4757"/>
              </a:stretch>
            </a:blipFill>
          </p:spPr>
        </p:sp>
        <p:sp>
          <p:nvSpPr>
            <p:cNvPr name="Freeform 21" id="21"/>
            <p:cNvSpPr/>
            <p:nvPr/>
          </p:nvSpPr>
          <p:spPr>
            <a:xfrm flipH="false" flipV="false" rot="0">
              <a:off x="0" y="0"/>
              <a:ext cx="1164316" cy="1073489"/>
            </a:xfrm>
            <a:custGeom>
              <a:avLst/>
              <a:gdLst/>
              <a:ahLst/>
              <a:cxnLst/>
              <a:rect r="r" b="b" t="t" l="l"/>
              <a:pathLst>
                <a:path h="1073489" w="1164316">
                  <a:moveTo>
                    <a:pt x="0" y="0"/>
                  </a:moveTo>
                  <a:lnTo>
                    <a:pt x="1164316" y="0"/>
                  </a:lnTo>
                  <a:lnTo>
                    <a:pt x="1164316" y="1073489"/>
                  </a:lnTo>
                  <a:lnTo>
                    <a:pt x="0" y="1073489"/>
                  </a:lnTo>
                  <a:lnTo>
                    <a:pt x="0" y="0"/>
                  </a:lnTo>
                  <a:close/>
                </a:path>
              </a:pathLst>
            </a:custGeom>
            <a:blipFill>
              <a:blip r:embed="rId12"/>
              <a:stretch>
                <a:fillRect l="-84343" t="-22981" r="-84424" b="-28451"/>
              </a:stretch>
            </a:blipFill>
          </p:spPr>
        </p:sp>
        <p:sp>
          <p:nvSpPr>
            <p:cNvPr name="TextBox 22" id="22"/>
            <p:cNvSpPr txBox="true"/>
            <p:nvPr/>
          </p:nvSpPr>
          <p:spPr>
            <a:xfrm rot="0">
              <a:off x="8590540" y="-40210"/>
              <a:ext cx="2997957" cy="1220791"/>
            </a:xfrm>
            <a:prstGeom prst="rect">
              <a:avLst/>
            </a:prstGeom>
          </p:spPr>
          <p:txBody>
            <a:bodyPr anchor="t" rtlCol="false" tIns="0" lIns="0" bIns="0" rIns="0">
              <a:spAutoFit/>
            </a:bodyPr>
            <a:lstStyle/>
            <a:p>
              <a:pPr algn="ctr">
                <a:lnSpc>
                  <a:spcPts val="7539"/>
                </a:lnSpc>
                <a:spcBef>
                  <a:spcPct val="0"/>
                </a:spcBef>
              </a:pPr>
              <a:r>
                <a:rPr lang="en-US" b="true" sz="5385">
                  <a:solidFill>
                    <a:srgbClr val="BF6243"/>
                  </a:solidFill>
                  <a:latin typeface="Bebas Neue Bold"/>
                  <a:ea typeface="Bebas Neue Bold"/>
                  <a:cs typeface="Bebas Neue Bold"/>
                  <a:sym typeface="Bebas Neue Bold"/>
                </a:rPr>
                <a:t>II SISDPOL</a:t>
              </a:r>
            </a:p>
          </p:txBody>
        </p:sp>
      </p:grpSp>
      <p:sp>
        <p:nvSpPr>
          <p:cNvPr name="TextBox 23" id="23"/>
          <p:cNvSpPr txBox="true"/>
          <p:nvPr/>
        </p:nvSpPr>
        <p:spPr>
          <a:xfrm rot="0">
            <a:off x="2427569" y="2463403"/>
            <a:ext cx="13782861" cy="4631674"/>
          </a:xfrm>
          <a:prstGeom prst="rect">
            <a:avLst/>
          </a:prstGeom>
        </p:spPr>
        <p:txBody>
          <a:bodyPr anchor="t" rtlCol="false" tIns="0" lIns="0" bIns="0" rIns="0">
            <a:spAutoFit/>
          </a:bodyPr>
          <a:lstStyle/>
          <a:p>
            <a:pPr algn="just">
              <a:lnSpc>
                <a:spcPts val="3131"/>
              </a:lnSpc>
              <a:spcBef>
                <a:spcPct val="0"/>
              </a:spcBef>
            </a:pPr>
            <a:r>
              <a:rPr lang="en-US" sz="2236">
                <a:solidFill>
                  <a:srgbClr val="000000"/>
                </a:solidFill>
                <a:latin typeface="Canva Sans"/>
                <a:ea typeface="Canva Sans"/>
                <a:cs typeface="Canva Sans"/>
                <a:sym typeface="Canva Sans"/>
              </a:rPr>
              <a:t>Texto Texto Texto Texto Texto Texto Texto Texto Texto Texto Texto Texto Texto Texto Texto Texto Texto Texto Texto Texto Texto Texto Texto Texto</a:t>
            </a:r>
            <a:r>
              <a:rPr lang="en-US" sz="2236">
                <a:solidFill>
                  <a:srgbClr val="000000"/>
                </a:solidFill>
                <a:latin typeface="Canva Sans"/>
                <a:ea typeface="Canva Sans"/>
                <a:cs typeface="Canva Sans"/>
                <a:sym typeface="Canva Sans"/>
              </a:rPr>
              <a:t> </a:t>
            </a:r>
            <a:r>
              <a:rPr lang="en-US" sz="2236">
                <a:solidFill>
                  <a:srgbClr val="000000"/>
                </a:solidFill>
                <a:latin typeface="Canva Sans"/>
                <a:ea typeface="Canva Sans"/>
                <a:cs typeface="Canva Sans"/>
                <a:sym typeface="Canva Sans"/>
              </a:rPr>
              <a:t>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BD5F40"/>
        </a:solidFill>
      </p:bgPr>
    </p:bg>
    <p:spTree>
      <p:nvGrpSpPr>
        <p:cNvPr id="1" name=""/>
        <p:cNvGrpSpPr/>
        <p:nvPr/>
      </p:nvGrpSpPr>
      <p:grpSpPr>
        <a:xfrm>
          <a:off x="0" y="0"/>
          <a:ext cx="0" cy="0"/>
          <a:chOff x="0" y="0"/>
          <a:chExt cx="0" cy="0"/>
        </a:xfrm>
      </p:grpSpPr>
      <p:sp>
        <p:nvSpPr>
          <p:cNvPr name="Freeform 2" id="2"/>
          <p:cNvSpPr/>
          <p:nvPr/>
        </p:nvSpPr>
        <p:spPr>
          <a:xfrm flipH="false" flipV="false" rot="8802994">
            <a:off x="-73757" y="-2342404"/>
            <a:ext cx="7728982" cy="10678988"/>
          </a:xfrm>
          <a:custGeom>
            <a:avLst/>
            <a:gdLst/>
            <a:ahLst/>
            <a:cxnLst/>
            <a:rect r="r" b="b" t="t" l="l"/>
            <a:pathLst>
              <a:path h="10678988" w="7728982">
                <a:moveTo>
                  <a:pt x="0" y="0"/>
                </a:moveTo>
                <a:lnTo>
                  <a:pt x="7728982" y="0"/>
                </a:lnTo>
                <a:lnTo>
                  <a:pt x="7728982" y="10678988"/>
                </a:lnTo>
                <a:lnTo>
                  <a:pt x="0" y="10678988"/>
                </a:lnTo>
                <a:lnTo>
                  <a:pt x="0" y="0"/>
                </a:lnTo>
                <a:close/>
              </a:path>
            </a:pathLst>
          </a:custGeom>
          <a:blipFill>
            <a:blip r:embed="rId2"/>
            <a:stretch>
              <a:fillRect l="-56391" t="-65154" r="-64994" b="-48743"/>
            </a:stretch>
          </a:blipFill>
        </p:spPr>
      </p:sp>
      <p:grpSp>
        <p:nvGrpSpPr>
          <p:cNvPr name="Group 3" id="3"/>
          <p:cNvGrpSpPr/>
          <p:nvPr/>
        </p:nvGrpSpPr>
        <p:grpSpPr>
          <a:xfrm rot="0">
            <a:off x="-4456262" y="-4660849"/>
            <a:ext cx="26729046" cy="16976080"/>
            <a:chOff x="0" y="0"/>
            <a:chExt cx="35638727" cy="22634774"/>
          </a:xfrm>
        </p:grpSpPr>
        <p:sp>
          <p:nvSpPr>
            <p:cNvPr name="Freeform 4" id="4"/>
            <p:cNvSpPr/>
            <p:nvPr/>
          </p:nvSpPr>
          <p:spPr>
            <a:xfrm flipH="true" flipV="false" rot="641682">
              <a:off x="1253693" y="4090529"/>
              <a:ext cx="13078519" cy="14735543"/>
            </a:xfrm>
            <a:custGeom>
              <a:avLst/>
              <a:gdLst/>
              <a:ahLst/>
              <a:cxnLst/>
              <a:rect r="r" b="b" t="t" l="l"/>
              <a:pathLst>
                <a:path h="14735543" w="13078519">
                  <a:moveTo>
                    <a:pt x="13078520" y="0"/>
                  </a:moveTo>
                  <a:lnTo>
                    <a:pt x="0" y="0"/>
                  </a:lnTo>
                  <a:lnTo>
                    <a:pt x="0" y="14735543"/>
                  </a:lnTo>
                  <a:lnTo>
                    <a:pt x="13078520" y="14735543"/>
                  </a:lnTo>
                  <a:lnTo>
                    <a:pt x="13078520" y="0"/>
                  </a:lnTo>
                  <a:close/>
                </a:path>
              </a:pathLst>
            </a:custGeom>
            <a:blipFill>
              <a:blip r:embed="rId3">
                <a:alphaModFix amt="86000"/>
              </a:blip>
              <a:stretch>
                <a:fillRect l="-842" t="0" r="-842" b="0"/>
              </a:stretch>
            </a:blipFill>
          </p:spPr>
        </p:sp>
        <p:sp>
          <p:nvSpPr>
            <p:cNvPr name="Freeform 5" id="5"/>
            <p:cNvSpPr/>
            <p:nvPr/>
          </p:nvSpPr>
          <p:spPr>
            <a:xfrm flipH="false" flipV="false" rot="312061">
              <a:off x="6299330" y="11119959"/>
              <a:ext cx="9646143" cy="9257521"/>
            </a:xfrm>
            <a:custGeom>
              <a:avLst/>
              <a:gdLst/>
              <a:ahLst/>
              <a:cxnLst/>
              <a:rect r="r" b="b" t="t" l="l"/>
              <a:pathLst>
                <a:path h="9257521" w="9646143">
                  <a:moveTo>
                    <a:pt x="0" y="0"/>
                  </a:moveTo>
                  <a:lnTo>
                    <a:pt x="9646143" y="0"/>
                  </a:lnTo>
                  <a:lnTo>
                    <a:pt x="9646143" y="9257520"/>
                  </a:lnTo>
                  <a:lnTo>
                    <a:pt x="0" y="9257520"/>
                  </a:lnTo>
                  <a:lnTo>
                    <a:pt x="0" y="0"/>
                  </a:lnTo>
                  <a:close/>
                </a:path>
              </a:pathLst>
            </a:custGeom>
            <a:blipFill>
              <a:blip r:embed="rId4">
                <a:alphaModFix amt="86000"/>
              </a:blip>
              <a:stretch>
                <a:fillRect l="-33303" t="-7190" r="-25715" b="-3411"/>
              </a:stretch>
            </a:blipFill>
          </p:spPr>
        </p:sp>
        <p:sp>
          <p:nvSpPr>
            <p:cNvPr name="Freeform 6" id="6"/>
            <p:cNvSpPr/>
            <p:nvPr/>
          </p:nvSpPr>
          <p:spPr>
            <a:xfrm flipH="false" flipV="false" rot="0">
              <a:off x="16974035" y="6292304"/>
              <a:ext cx="9770306" cy="13633986"/>
            </a:xfrm>
            <a:custGeom>
              <a:avLst/>
              <a:gdLst/>
              <a:ahLst/>
              <a:cxnLst/>
              <a:rect r="r" b="b" t="t" l="l"/>
              <a:pathLst>
                <a:path h="13633986" w="9770306">
                  <a:moveTo>
                    <a:pt x="0" y="0"/>
                  </a:moveTo>
                  <a:lnTo>
                    <a:pt x="9770306" y="0"/>
                  </a:lnTo>
                  <a:lnTo>
                    <a:pt x="9770306" y="13633986"/>
                  </a:lnTo>
                  <a:lnTo>
                    <a:pt x="0" y="13633986"/>
                  </a:lnTo>
                  <a:lnTo>
                    <a:pt x="0" y="0"/>
                  </a:lnTo>
                  <a:close/>
                </a:path>
              </a:pathLst>
            </a:custGeom>
            <a:blipFill>
              <a:blip r:embed="rId2">
                <a:alphaModFix amt="86000"/>
              </a:blip>
              <a:stretch>
                <a:fillRect l="-56228" t="-63843" r="-64818" b="-47619"/>
              </a:stretch>
            </a:blipFill>
          </p:spPr>
        </p:sp>
        <p:sp>
          <p:nvSpPr>
            <p:cNvPr name="Freeform 7" id="7"/>
            <p:cNvSpPr/>
            <p:nvPr/>
          </p:nvSpPr>
          <p:spPr>
            <a:xfrm flipH="true" flipV="false" rot="0">
              <a:off x="21859188" y="10697065"/>
              <a:ext cx="13779539" cy="9289511"/>
            </a:xfrm>
            <a:custGeom>
              <a:avLst/>
              <a:gdLst/>
              <a:ahLst/>
              <a:cxnLst/>
              <a:rect r="r" b="b" t="t" l="l"/>
              <a:pathLst>
                <a:path h="9289511" w="13779539">
                  <a:moveTo>
                    <a:pt x="13779539" y="0"/>
                  </a:moveTo>
                  <a:lnTo>
                    <a:pt x="0" y="0"/>
                  </a:lnTo>
                  <a:lnTo>
                    <a:pt x="0" y="9289511"/>
                  </a:lnTo>
                  <a:lnTo>
                    <a:pt x="13779539" y="9289511"/>
                  </a:lnTo>
                  <a:lnTo>
                    <a:pt x="13779539" y="0"/>
                  </a:lnTo>
                  <a:close/>
                </a:path>
              </a:pathLst>
            </a:custGeom>
            <a:blipFill>
              <a:blip r:embed="rId5">
                <a:alphaModFix amt="86000"/>
              </a:blip>
              <a:stretch>
                <a:fillRect l="-498" t="0" r="-498" b="0"/>
              </a:stretch>
            </a:blipFill>
          </p:spPr>
        </p:sp>
        <p:sp>
          <p:nvSpPr>
            <p:cNvPr name="Freeform 8" id="8"/>
            <p:cNvSpPr/>
            <p:nvPr/>
          </p:nvSpPr>
          <p:spPr>
            <a:xfrm flipH="true" flipV="false" rot="0">
              <a:off x="8358442" y="3583820"/>
              <a:ext cx="8615593" cy="19050953"/>
            </a:xfrm>
            <a:custGeom>
              <a:avLst/>
              <a:gdLst/>
              <a:ahLst/>
              <a:cxnLst/>
              <a:rect r="r" b="b" t="t" l="l"/>
              <a:pathLst>
                <a:path h="19050953" w="8615593">
                  <a:moveTo>
                    <a:pt x="8615593" y="0"/>
                  </a:moveTo>
                  <a:lnTo>
                    <a:pt x="0" y="0"/>
                  </a:lnTo>
                  <a:lnTo>
                    <a:pt x="0" y="19050954"/>
                  </a:lnTo>
                  <a:lnTo>
                    <a:pt x="8615593" y="19050954"/>
                  </a:lnTo>
                  <a:lnTo>
                    <a:pt x="8615593" y="0"/>
                  </a:lnTo>
                  <a:close/>
                </a:path>
              </a:pathLst>
            </a:custGeom>
            <a:blipFill>
              <a:blip r:embed="rId6">
                <a:alphaModFix amt="86000"/>
              </a:blip>
              <a:stretch>
                <a:fillRect l="-498" t="0" r="-47100" b="0"/>
              </a:stretch>
            </a:blipFill>
          </p:spPr>
        </p:sp>
        <p:sp>
          <p:nvSpPr>
            <p:cNvPr name="Freeform 9" id="9"/>
            <p:cNvSpPr/>
            <p:nvPr/>
          </p:nvSpPr>
          <p:spPr>
            <a:xfrm flipH="false" flipV="false" rot="-9212238">
              <a:off x="24778195" y="1211101"/>
              <a:ext cx="7941526" cy="10657681"/>
            </a:xfrm>
            <a:custGeom>
              <a:avLst/>
              <a:gdLst/>
              <a:ahLst/>
              <a:cxnLst/>
              <a:rect r="r" b="b" t="t" l="l"/>
              <a:pathLst>
                <a:path h="10657681" w="7941526">
                  <a:moveTo>
                    <a:pt x="0" y="0"/>
                  </a:moveTo>
                  <a:lnTo>
                    <a:pt x="7941526" y="0"/>
                  </a:lnTo>
                  <a:lnTo>
                    <a:pt x="7941526" y="10657680"/>
                  </a:lnTo>
                  <a:lnTo>
                    <a:pt x="0" y="10657680"/>
                  </a:lnTo>
                  <a:lnTo>
                    <a:pt x="0" y="0"/>
                  </a:lnTo>
                  <a:close/>
                </a:path>
              </a:pathLst>
            </a:custGeom>
            <a:blipFill>
              <a:blip r:embed="rId7">
                <a:alphaModFix amt="86000"/>
              </a:blip>
              <a:stretch>
                <a:fillRect l="-216165" t="-62886" r="-24499" b="-6237"/>
              </a:stretch>
            </a:blipFill>
          </p:spPr>
        </p:sp>
        <p:sp>
          <p:nvSpPr>
            <p:cNvPr name="Freeform 10" id="10"/>
            <p:cNvSpPr/>
            <p:nvPr/>
          </p:nvSpPr>
          <p:spPr>
            <a:xfrm flipH="true" flipV="false" rot="-6947770">
              <a:off x="14683117" y="4176249"/>
              <a:ext cx="12862330" cy="12549343"/>
            </a:xfrm>
            <a:custGeom>
              <a:avLst/>
              <a:gdLst/>
              <a:ahLst/>
              <a:cxnLst/>
              <a:rect r="r" b="b" t="t" l="l"/>
              <a:pathLst>
                <a:path h="12549343" w="12862330">
                  <a:moveTo>
                    <a:pt x="12862329" y="0"/>
                  </a:moveTo>
                  <a:lnTo>
                    <a:pt x="0" y="0"/>
                  </a:lnTo>
                  <a:lnTo>
                    <a:pt x="0" y="12549343"/>
                  </a:lnTo>
                  <a:lnTo>
                    <a:pt x="12862329" y="12549343"/>
                  </a:lnTo>
                  <a:lnTo>
                    <a:pt x="12862329" y="0"/>
                  </a:lnTo>
                  <a:close/>
                </a:path>
              </a:pathLst>
            </a:custGeom>
            <a:blipFill>
              <a:blip r:embed="rId5">
                <a:alphaModFix amt="86000"/>
              </a:blip>
              <a:stretch>
                <a:fillRect l="-43963" t="0" r="-2203" b="0"/>
              </a:stretch>
            </a:blipFill>
          </p:spPr>
        </p:sp>
      </p:grpSp>
      <p:sp>
        <p:nvSpPr>
          <p:cNvPr name="Freeform 11" id="11"/>
          <p:cNvSpPr/>
          <p:nvPr/>
        </p:nvSpPr>
        <p:spPr>
          <a:xfrm flipH="false" flipV="false" rot="2320835">
            <a:off x="-2333228" y="2946116"/>
            <a:ext cx="5320266" cy="7023147"/>
          </a:xfrm>
          <a:custGeom>
            <a:avLst/>
            <a:gdLst/>
            <a:ahLst/>
            <a:cxnLst/>
            <a:rect r="r" b="b" t="t" l="l"/>
            <a:pathLst>
              <a:path h="7023147" w="5320266">
                <a:moveTo>
                  <a:pt x="0" y="0"/>
                </a:moveTo>
                <a:lnTo>
                  <a:pt x="5320266" y="0"/>
                </a:lnTo>
                <a:lnTo>
                  <a:pt x="5320266" y="7023147"/>
                </a:lnTo>
                <a:lnTo>
                  <a:pt x="0" y="7023147"/>
                </a:lnTo>
                <a:lnTo>
                  <a:pt x="0" y="0"/>
                </a:lnTo>
                <a:close/>
              </a:path>
            </a:pathLst>
          </a:custGeom>
          <a:blipFill>
            <a:blip r:embed="rId7"/>
            <a:stretch>
              <a:fillRect l="-216845" t="-65056" r="-24690" b="-7318"/>
            </a:stretch>
          </a:blipFill>
        </p:spPr>
      </p:sp>
      <p:grpSp>
        <p:nvGrpSpPr>
          <p:cNvPr name="Group 12" id="12"/>
          <p:cNvGrpSpPr/>
          <p:nvPr/>
        </p:nvGrpSpPr>
        <p:grpSpPr>
          <a:xfrm rot="0">
            <a:off x="1028700" y="536000"/>
            <a:ext cx="16230600" cy="9210591"/>
            <a:chOff x="0" y="0"/>
            <a:chExt cx="4274726" cy="2425835"/>
          </a:xfrm>
        </p:grpSpPr>
        <p:sp>
          <p:nvSpPr>
            <p:cNvPr name="Freeform 13" id="13"/>
            <p:cNvSpPr/>
            <p:nvPr/>
          </p:nvSpPr>
          <p:spPr>
            <a:xfrm flipH="false" flipV="false" rot="0">
              <a:off x="0" y="0"/>
              <a:ext cx="4274726" cy="2425834"/>
            </a:xfrm>
            <a:custGeom>
              <a:avLst/>
              <a:gdLst/>
              <a:ahLst/>
              <a:cxnLst/>
              <a:rect r="r" b="b" t="t" l="l"/>
              <a:pathLst>
                <a:path h="2425834" w="4274726">
                  <a:moveTo>
                    <a:pt x="36252" y="0"/>
                  </a:moveTo>
                  <a:lnTo>
                    <a:pt x="4238474" y="0"/>
                  </a:lnTo>
                  <a:cubicBezTo>
                    <a:pt x="4248089" y="0"/>
                    <a:pt x="4257310" y="3819"/>
                    <a:pt x="4264108" y="10618"/>
                  </a:cubicBezTo>
                  <a:cubicBezTo>
                    <a:pt x="4270906" y="17416"/>
                    <a:pt x="4274726" y="26637"/>
                    <a:pt x="4274726" y="36252"/>
                  </a:cubicBezTo>
                  <a:lnTo>
                    <a:pt x="4274726" y="2389583"/>
                  </a:lnTo>
                  <a:cubicBezTo>
                    <a:pt x="4274726" y="2399197"/>
                    <a:pt x="4270906" y="2408418"/>
                    <a:pt x="4264108" y="2415217"/>
                  </a:cubicBezTo>
                  <a:cubicBezTo>
                    <a:pt x="4257310" y="2422015"/>
                    <a:pt x="4248089" y="2425834"/>
                    <a:pt x="4238474" y="2425834"/>
                  </a:cubicBezTo>
                  <a:lnTo>
                    <a:pt x="36252" y="2425834"/>
                  </a:lnTo>
                  <a:cubicBezTo>
                    <a:pt x="26637" y="2425834"/>
                    <a:pt x="17416" y="2422015"/>
                    <a:pt x="10618" y="2415217"/>
                  </a:cubicBezTo>
                  <a:cubicBezTo>
                    <a:pt x="3819" y="2408418"/>
                    <a:pt x="0" y="2399197"/>
                    <a:pt x="0" y="2389583"/>
                  </a:cubicBezTo>
                  <a:lnTo>
                    <a:pt x="0" y="36252"/>
                  </a:lnTo>
                  <a:cubicBezTo>
                    <a:pt x="0" y="26637"/>
                    <a:pt x="3819" y="17416"/>
                    <a:pt x="10618" y="10618"/>
                  </a:cubicBezTo>
                  <a:cubicBezTo>
                    <a:pt x="17416" y="3819"/>
                    <a:pt x="26637" y="0"/>
                    <a:pt x="36252" y="0"/>
                  </a:cubicBezTo>
                  <a:close/>
                </a:path>
              </a:pathLst>
            </a:custGeom>
            <a:solidFill>
              <a:srgbClr val="FFFFFF"/>
            </a:solidFill>
          </p:spPr>
        </p:sp>
        <p:sp>
          <p:nvSpPr>
            <p:cNvPr name="TextBox 14" id="14"/>
            <p:cNvSpPr txBox="true"/>
            <p:nvPr/>
          </p:nvSpPr>
          <p:spPr>
            <a:xfrm>
              <a:off x="0" y="-28575"/>
              <a:ext cx="4274726" cy="2454410"/>
            </a:xfrm>
            <a:prstGeom prst="rect">
              <a:avLst/>
            </a:prstGeom>
          </p:spPr>
          <p:txBody>
            <a:bodyPr anchor="ctr" rtlCol="false" tIns="50800" lIns="50800" bIns="50800" rIns="50800"/>
            <a:lstStyle/>
            <a:p>
              <a:pPr algn="ctr">
                <a:lnSpc>
                  <a:spcPts val="2127"/>
                </a:lnSpc>
              </a:pPr>
            </a:p>
          </p:txBody>
        </p:sp>
      </p:grpSp>
      <p:sp>
        <p:nvSpPr>
          <p:cNvPr name="TextBox 15" id="15"/>
          <p:cNvSpPr txBox="true"/>
          <p:nvPr/>
        </p:nvSpPr>
        <p:spPr>
          <a:xfrm rot="0">
            <a:off x="1507519" y="560180"/>
            <a:ext cx="4443654" cy="1493702"/>
          </a:xfrm>
          <a:prstGeom prst="rect">
            <a:avLst/>
          </a:prstGeom>
        </p:spPr>
        <p:txBody>
          <a:bodyPr anchor="t" rtlCol="false" tIns="0" lIns="0" bIns="0" rIns="0">
            <a:spAutoFit/>
          </a:bodyPr>
          <a:lstStyle/>
          <a:p>
            <a:pPr algn="ctr">
              <a:lnSpc>
                <a:spcPts val="12013"/>
              </a:lnSpc>
              <a:spcBef>
                <a:spcPct val="0"/>
              </a:spcBef>
            </a:pPr>
            <a:r>
              <a:rPr lang="en-US" b="true" sz="8581">
                <a:solidFill>
                  <a:srgbClr val="BF6243"/>
                </a:solidFill>
                <a:latin typeface="Bebas Neue Bold"/>
                <a:ea typeface="Bebas Neue Bold"/>
                <a:cs typeface="Bebas Neue Bold"/>
                <a:sym typeface="Bebas Neue Bold"/>
              </a:rPr>
              <a:t>OBJETIVOS</a:t>
            </a:r>
          </a:p>
        </p:txBody>
      </p:sp>
      <p:grpSp>
        <p:nvGrpSpPr>
          <p:cNvPr name="Group 16" id="16"/>
          <p:cNvGrpSpPr/>
          <p:nvPr/>
        </p:nvGrpSpPr>
        <p:grpSpPr>
          <a:xfrm rot="0">
            <a:off x="4562574" y="8696050"/>
            <a:ext cx="8691372" cy="885436"/>
            <a:chOff x="0" y="0"/>
            <a:chExt cx="11588496" cy="1180581"/>
          </a:xfrm>
        </p:grpSpPr>
        <p:sp>
          <p:nvSpPr>
            <p:cNvPr name="Freeform 17" id="17"/>
            <p:cNvSpPr/>
            <p:nvPr/>
          </p:nvSpPr>
          <p:spPr>
            <a:xfrm flipH="false" flipV="false" rot="0">
              <a:off x="1298169" y="92843"/>
              <a:ext cx="1081211" cy="892307"/>
            </a:xfrm>
            <a:custGeom>
              <a:avLst/>
              <a:gdLst/>
              <a:ahLst/>
              <a:cxnLst/>
              <a:rect r="r" b="b" t="t" l="l"/>
              <a:pathLst>
                <a:path h="892307" w="1081211">
                  <a:moveTo>
                    <a:pt x="0" y="0"/>
                  </a:moveTo>
                  <a:lnTo>
                    <a:pt x="1081211" y="0"/>
                  </a:lnTo>
                  <a:lnTo>
                    <a:pt x="1081211" y="892307"/>
                  </a:lnTo>
                  <a:lnTo>
                    <a:pt x="0" y="892307"/>
                  </a:lnTo>
                  <a:lnTo>
                    <a:pt x="0" y="0"/>
                  </a:lnTo>
                  <a:close/>
                </a:path>
              </a:pathLst>
            </a:custGeom>
            <a:blipFill>
              <a:blip r:embed="rId8"/>
              <a:stretch>
                <a:fillRect l="0" t="-1091" r="0" b="-1091"/>
              </a:stretch>
            </a:blipFill>
          </p:spPr>
        </p:sp>
        <p:sp>
          <p:nvSpPr>
            <p:cNvPr name="Freeform 18" id="18"/>
            <p:cNvSpPr/>
            <p:nvPr/>
          </p:nvSpPr>
          <p:spPr>
            <a:xfrm flipH="false" flipV="false" rot="0">
              <a:off x="2509924" y="148813"/>
              <a:ext cx="2209318" cy="836337"/>
            </a:xfrm>
            <a:custGeom>
              <a:avLst/>
              <a:gdLst/>
              <a:ahLst/>
              <a:cxnLst/>
              <a:rect r="r" b="b" t="t" l="l"/>
              <a:pathLst>
                <a:path h="836337" w="2209318">
                  <a:moveTo>
                    <a:pt x="0" y="0"/>
                  </a:moveTo>
                  <a:lnTo>
                    <a:pt x="2209319" y="0"/>
                  </a:lnTo>
                  <a:lnTo>
                    <a:pt x="2209319" y="836337"/>
                  </a:lnTo>
                  <a:lnTo>
                    <a:pt x="0" y="836337"/>
                  </a:lnTo>
                  <a:lnTo>
                    <a:pt x="0" y="0"/>
                  </a:lnTo>
                  <a:close/>
                </a:path>
              </a:pathLst>
            </a:custGeom>
            <a:blipFill>
              <a:blip r:embed="rId9"/>
              <a:stretch>
                <a:fillRect l="0" t="-1091" r="0" b="-1091"/>
              </a:stretch>
            </a:blipFill>
          </p:spPr>
        </p:sp>
        <p:sp>
          <p:nvSpPr>
            <p:cNvPr name="Freeform 19" id="19"/>
            <p:cNvSpPr/>
            <p:nvPr/>
          </p:nvSpPr>
          <p:spPr>
            <a:xfrm flipH="false" flipV="false" rot="0">
              <a:off x="6941999" y="135888"/>
              <a:ext cx="1572207" cy="780017"/>
            </a:xfrm>
            <a:custGeom>
              <a:avLst/>
              <a:gdLst/>
              <a:ahLst/>
              <a:cxnLst/>
              <a:rect r="r" b="b" t="t" l="l"/>
              <a:pathLst>
                <a:path h="780017" w="1572207">
                  <a:moveTo>
                    <a:pt x="0" y="0"/>
                  </a:moveTo>
                  <a:lnTo>
                    <a:pt x="1572207" y="0"/>
                  </a:lnTo>
                  <a:lnTo>
                    <a:pt x="1572207" y="780017"/>
                  </a:lnTo>
                  <a:lnTo>
                    <a:pt x="0" y="780017"/>
                  </a:lnTo>
                  <a:lnTo>
                    <a:pt x="0" y="0"/>
                  </a:lnTo>
                  <a:close/>
                </a:path>
              </a:pathLst>
            </a:custGeom>
            <a:blipFill>
              <a:blip r:embed="rId10"/>
              <a:stretch>
                <a:fillRect l="0" t="-1091" r="-130998" b="-1091"/>
              </a:stretch>
            </a:blipFill>
          </p:spPr>
        </p:sp>
        <p:sp>
          <p:nvSpPr>
            <p:cNvPr name="Freeform 20" id="20"/>
            <p:cNvSpPr/>
            <p:nvPr/>
          </p:nvSpPr>
          <p:spPr>
            <a:xfrm flipH="false" flipV="false" rot="0">
              <a:off x="4642570" y="34275"/>
              <a:ext cx="2393126" cy="1039215"/>
            </a:xfrm>
            <a:custGeom>
              <a:avLst/>
              <a:gdLst/>
              <a:ahLst/>
              <a:cxnLst/>
              <a:rect r="r" b="b" t="t" l="l"/>
              <a:pathLst>
                <a:path h="1039215" w="2393126">
                  <a:moveTo>
                    <a:pt x="0" y="0"/>
                  </a:moveTo>
                  <a:lnTo>
                    <a:pt x="2393126" y="0"/>
                  </a:lnTo>
                  <a:lnTo>
                    <a:pt x="2393126" y="1039214"/>
                  </a:lnTo>
                  <a:lnTo>
                    <a:pt x="0" y="1039214"/>
                  </a:lnTo>
                  <a:lnTo>
                    <a:pt x="0" y="0"/>
                  </a:lnTo>
                  <a:close/>
                </a:path>
              </a:pathLst>
            </a:custGeom>
            <a:blipFill>
              <a:blip r:embed="rId11"/>
              <a:stretch>
                <a:fillRect l="-475" t="-4757" r="-2845" b="-4757"/>
              </a:stretch>
            </a:blipFill>
          </p:spPr>
        </p:sp>
        <p:sp>
          <p:nvSpPr>
            <p:cNvPr name="Freeform 21" id="21"/>
            <p:cNvSpPr/>
            <p:nvPr/>
          </p:nvSpPr>
          <p:spPr>
            <a:xfrm flipH="false" flipV="false" rot="0">
              <a:off x="0" y="0"/>
              <a:ext cx="1164316" cy="1073489"/>
            </a:xfrm>
            <a:custGeom>
              <a:avLst/>
              <a:gdLst/>
              <a:ahLst/>
              <a:cxnLst/>
              <a:rect r="r" b="b" t="t" l="l"/>
              <a:pathLst>
                <a:path h="1073489" w="1164316">
                  <a:moveTo>
                    <a:pt x="0" y="0"/>
                  </a:moveTo>
                  <a:lnTo>
                    <a:pt x="1164316" y="0"/>
                  </a:lnTo>
                  <a:lnTo>
                    <a:pt x="1164316" y="1073489"/>
                  </a:lnTo>
                  <a:lnTo>
                    <a:pt x="0" y="1073489"/>
                  </a:lnTo>
                  <a:lnTo>
                    <a:pt x="0" y="0"/>
                  </a:lnTo>
                  <a:close/>
                </a:path>
              </a:pathLst>
            </a:custGeom>
            <a:blipFill>
              <a:blip r:embed="rId12"/>
              <a:stretch>
                <a:fillRect l="-84343" t="-22981" r="-84424" b="-28451"/>
              </a:stretch>
            </a:blipFill>
          </p:spPr>
        </p:sp>
        <p:sp>
          <p:nvSpPr>
            <p:cNvPr name="TextBox 22" id="22"/>
            <p:cNvSpPr txBox="true"/>
            <p:nvPr/>
          </p:nvSpPr>
          <p:spPr>
            <a:xfrm rot="0">
              <a:off x="8590540" y="-40210"/>
              <a:ext cx="2997957" cy="1220791"/>
            </a:xfrm>
            <a:prstGeom prst="rect">
              <a:avLst/>
            </a:prstGeom>
          </p:spPr>
          <p:txBody>
            <a:bodyPr anchor="t" rtlCol="false" tIns="0" lIns="0" bIns="0" rIns="0">
              <a:spAutoFit/>
            </a:bodyPr>
            <a:lstStyle/>
            <a:p>
              <a:pPr algn="ctr">
                <a:lnSpc>
                  <a:spcPts val="7539"/>
                </a:lnSpc>
                <a:spcBef>
                  <a:spcPct val="0"/>
                </a:spcBef>
              </a:pPr>
              <a:r>
                <a:rPr lang="en-US" b="true" sz="5385">
                  <a:solidFill>
                    <a:srgbClr val="BF6243"/>
                  </a:solidFill>
                  <a:latin typeface="Bebas Neue Bold"/>
                  <a:ea typeface="Bebas Neue Bold"/>
                  <a:cs typeface="Bebas Neue Bold"/>
                  <a:sym typeface="Bebas Neue Bold"/>
                </a:rPr>
                <a:t>II SISDPOL</a:t>
              </a:r>
            </a:p>
          </p:txBody>
        </p:sp>
      </p:grpSp>
      <p:sp>
        <p:nvSpPr>
          <p:cNvPr name="TextBox 23" id="23"/>
          <p:cNvSpPr txBox="true"/>
          <p:nvPr/>
        </p:nvSpPr>
        <p:spPr>
          <a:xfrm rot="0">
            <a:off x="2252570" y="3110490"/>
            <a:ext cx="13782861" cy="1151028"/>
          </a:xfrm>
          <a:prstGeom prst="rect">
            <a:avLst/>
          </a:prstGeom>
        </p:spPr>
        <p:txBody>
          <a:bodyPr anchor="t" rtlCol="false" tIns="0" lIns="0" bIns="0" rIns="0">
            <a:spAutoFit/>
          </a:bodyPr>
          <a:lstStyle/>
          <a:p>
            <a:pPr algn="just">
              <a:lnSpc>
                <a:spcPts val="3131"/>
              </a:lnSpc>
              <a:spcBef>
                <a:spcPct val="0"/>
              </a:spcBef>
            </a:pPr>
            <a:r>
              <a:rPr lang="en-US" sz="2236">
                <a:solidFill>
                  <a:srgbClr val="000000"/>
                </a:solidFill>
                <a:latin typeface="Canva Sans"/>
                <a:ea typeface="Canva Sans"/>
                <a:cs typeface="Canva Sans"/>
                <a:sym typeface="Canva Sans"/>
              </a:rPr>
              <a:t>Texto Texto Texto Texto Texto Texto Texto Texto Texto Texto Texto Texto Texto Texto Texto Texto Texto Texto Texto Texto Texto Texto Texto Texto</a:t>
            </a:r>
            <a:r>
              <a:rPr lang="en-US" sz="2236">
                <a:solidFill>
                  <a:srgbClr val="000000"/>
                </a:solidFill>
                <a:latin typeface="Canva Sans"/>
                <a:ea typeface="Canva Sans"/>
                <a:cs typeface="Canva Sans"/>
                <a:sym typeface="Canva Sans"/>
              </a:rPr>
              <a:t> </a:t>
            </a:r>
            <a:r>
              <a:rPr lang="en-US" sz="2236">
                <a:solidFill>
                  <a:srgbClr val="000000"/>
                </a:solidFill>
                <a:latin typeface="Canva Sans"/>
                <a:ea typeface="Canva Sans"/>
                <a:cs typeface="Canva Sans"/>
                <a:sym typeface="Canva Sans"/>
              </a:rPr>
              <a:t>Texto Texto Texto Texto Texto Texto Texto Texto Texto Texto Texto Texto Texto Texto Texto Texto Texto Texto Texto Texto Texto Texto Texto Texto Texto Texto Texto  </a:t>
            </a:r>
          </a:p>
        </p:txBody>
      </p:sp>
      <p:sp>
        <p:nvSpPr>
          <p:cNvPr name="TextBox 24" id="24"/>
          <p:cNvSpPr txBox="true"/>
          <p:nvPr/>
        </p:nvSpPr>
        <p:spPr>
          <a:xfrm rot="0">
            <a:off x="2252570" y="2619539"/>
            <a:ext cx="1024931" cy="381283"/>
          </a:xfrm>
          <a:prstGeom prst="rect">
            <a:avLst/>
          </a:prstGeom>
        </p:spPr>
        <p:txBody>
          <a:bodyPr anchor="t" rtlCol="false" tIns="0" lIns="0" bIns="0" rIns="0">
            <a:spAutoFit/>
          </a:bodyPr>
          <a:lstStyle/>
          <a:p>
            <a:pPr algn="just">
              <a:lnSpc>
                <a:spcPts val="3131"/>
              </a:lnSpc>
              <a:spcBef>
                <a:spcPct val="0"/>
              </a:spcBef>
            </a:pPr>
            <a:r>
              <a:rPr lang="en-US" b="true" sz="2236">
                <a:solidFill>
                  <a:srgbClr val="000000"/>
                </a:solidFill>
                <a:latin typeface="Canva Sans Bold"/>
                <a:ea typeface="Canva Sans Bold"/>
                <a:cs typeface="Canva Sans Bold"/>
                <a:sym typeface="Canva Sans Bold"/>
              </a:rPr>
              <a:t>GERAL:</a:t>
            </a:r>
          </a:p>
        </p:txBody>
      </p:sp>
      <p:sp>
        <p:nvSpPr>
          <p:cNvPr name="TextBox 25" id="25"/>
          <p:cNvSpPr txBox="true"/>
          <p:nvPr/>
        </p:nvSpPr>
        <p:spPr>
          <a:xfrm rot="0">
            <a:off x="2252570" y="4762217"/>
            <a:ext cx="2049862" cy="381283"/>
          </a:xfrm>
          <a:prstGeom prst="rect">
            <a:avLst/>
          </a:prstGeom>
        </p:spPr>
        <p:txBody>
          <a:bodyPr anchor="t" rtlCol="false" tIns="0" lIns="0" bIns="0" rIns="0">
            <a:spAutoFit/>
          </a:bodyPr>
          <a:lstStyle/>
          <a:p>
            <a:pPr algn="just">
              <a:lnSpc>
                <a:spcPts val="3131"/>
              </a:lnSpc>
              <a:spcBef>
                <a:spcPct val="0"/>
              </a:spcBef>
            </a:pPr>
            <a:r>
              <a:rPr lang="en-US" b="true" sz="2236">
                <a:solidFill>
                  <a:srgbClr val="000000"/>
                </a:solidFill>
                <a:latin typeface="Canva Sans Bold"/>
                <a:ea typeface="Canva Sans Bold"/>
                <a:cs typeface="Canva Sans Bold"/>
                <a:sym typeface="Canva Sans Bold"/>
              </a:rPr>
              <a:t>ESPECÍFICOS:</a:t>
            </a:r>
          </a:p>
        </p:txBody>
      </p:sp>
      <p:sp>
        <p:nvSpPr>
          <p:cNvPr name="TextBox 26" id="26"/>
          <p:cNvSpPr txBox="true"/>
          <p:nvPr/>
        </p:nvSpPr>
        <p:spPr>
          <a:xfrm rot="0">
            <a:off x="2252570" y="5257800"/>
            <a:ext cx="13782861" cy="1151028"/>
          </a:xfrm>
          <a:prstGeom prst="rect">
            <a:avLst/>
          </a:prstGeom>
        </p:spPr>
        <p:txBody>
          <a:bodyPr anchor="t" rtlCol="false" tIns="0" lIns="0" bIns="0" rIns="0">
            <a:spAutoFit/>
          </a:bodyPr>
          <a:lstStyle/>
          <a:p>
            <a:pPr algn="just">
              <a:lnSpc>
                <a:spcPts val="3131"/>
              </a:lnSpc>
              <a:spcBef>
                <a:spcPct val="0"/>
              </a:spcBef>
            </a:pPr>
            <a:r>
              <a:rPr lang="en-US" sz="2236">
                <a:solidFill>
                  <a:srgbClr val="000000"/>
                </a:solidFill>
                <a:latin typeface="Canva Sans"/>
                <a:ea typeface="Canva Sans"/>
                <a:cs typeface="Canva Sans"/>
                <a:sym typeface="Canva Sans"/>
              </a:rPr>
              <a:t>Texto Texto Texto Texto Texto Texto Texto Texto Texto Texto Texto Texto Texto Texto Texto Texto Texto Texto Texto Texto Texto Texto Texto Texto</a:t>
            </a:r>
            <a:r>
              <a:rPr lang="en-US" sz="2236">
                <a:solidFill>
                  <a:srgbClr val="000000"/>
                </a:solidFill>
                <a:latin typeface="Canva Sans"/>
                <a:ea typeface="Canva Sans"/>
                <a:cs typeface="Canva Sans"/>
                <a:sym typeface="Canva Sans"/>
              </a:rPr>
              <a:t> </a:t>
            </a:r>
            <a:r>
              <a:rPr lang="en-US" sz="2236">
                <a:solidFill>
                  <a:srgbClr val="000000"/>
                </a:solidFill>
                <a:latin typeface="Canva Sans"/>
                <a:ea typeface="Canva Sans"/>
                <a:cs typeface="Canva Sans"/>
                <a:sym typeface="Canva Sans"/>
              </a:rPr>
              <a:t>Texto Texto Texto Texto Texto Texto Texto Texto Texto Texto Texto Texto Texto Texto Texto Texto Texto Texto Texto Texto Texto Texto Texto Texto Texto Texto Texto  </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BD5F40"/>
        </a:solidFill>
      </p:bgPr>
    </p:bg>
    <p:spTree>
      <p:nvGrpSpPr>
        <p:cNvPr id="1" name=""/>
        <p:cNvGrpSpPr/>
        <p:nvPr/>
      </p:nvGrpSpPr>
      <p:grpSpPr>
        <a:xfrm>
          <a:off x="0" y="0"/>
          <a:ext cx="0" cy="0"/>
          <a:chOff x="0" y="0"/>
          <a:chExt cx="0" cy="0"/>
        </a:xfrm>
      </p:grpSpPr>
      <p:sp>
        <p:nvSpPr>
          <p:cNvPr name="Freeform 2" id="2"/>
          <p:cNvSpPr/>
          <p:nvPr/>
        </p:nvSpPr>
        <p:spPr>
          <a:xfrm flipH="false" flipV="false" rot="8802994">
            <a:off x="-73757" y="-2342404"/>
            <a:ext cx="7728982" cy="10678988"/>
          </a:xfrm>
          <a:custGeom>
            <a:avLst/>
            <a:gdLst/>
            <a:ahLst/>
            <a:cxnLst/>
            <a:rect r="r" b="b" t="t" l="l"/>
            <a:pathLst>
              <a:path h="10678988" w="7728982">
                <a:moveTo>
                  <a:pt x="0" y="0"/>
                </a:moveTo>
                <a:lnTo>
                  <a:pt x="7728982" y="0"/>
                </a:lnTo>
                <a:lnTo>
                  <a:pt x="7728982" y="10678988"/>
                </a:lnTo>
                <a:lnTo>
                  <a:pt x="0" y="10678988"/>
                </a:lnTo>
                <a:lnTo>
                  <a:pt x="0" y="0"/>
                </a:lnTo>
                <a:close/>
              </a:path>
            </a:pathLst>
          </a:custGeom>
          <a:blipFill>
            <a:blip r:embed="rId2"/>
            <a:stretch>
              <a:fillRect l="-56391" t="-65154" r="-64994" b="-48743"/>
            </a:stretch>
          </a:blipFill>
        </p:spPr>
      </p:sp>
      <p:grpSp>
        <p:nvGrpSpPr>
          <p:cNvPr name="Group 3" id="3"/>
          <p:cNvGrpSpPr/>
          <p:nvPr/>
        </p:nvGrpSpPr>
        <p:grpSpPr>
          <a:xfrm rot="0">
            <a:off x="-4456262" y="-4660849"/>
            <a:ext cx="26729046" cy="16976080"/>
            <a:chOff x="0" y="0"/>
            <a:chExt cx="35638727" cy="22634774"/>
          </a:xfrm>
        </p:grpSpPr>
        <p:sp>
          <p:nvSpPr>
            <p:cNvPr name="Freeform 4" id="4"/>
            <p:cNvSpPr/>
            <p:nvPr/>
          </p:nvSpPr>
          <p:spPr>
            <a:xfrm flipH="true" flipV="false" rot="641682">
              <a:off x="1253693" y="4090529"/>
              <a:ext cx="13078519" cy="14735543"/>
            </a:xfrm>
            <a:custGeom>
              <a:avLst/>
              <a:gdLst/>
              <a:ahLst/>
              <a:cxnLst/>
              <a:rect r="r" b="b" t="t" l="l"/>
              <a:pathLst>
                <a:path h="14735543" w="13078519">
                  <a:moveTo>
                    <a:pt x="13078520" y="0"/>
                  </a:moveTo>
                  <a:lnTo>
                    <a:pt x="0" y="0"/>
                  </a:lnTo>
                  <a:lnTo>
                    <a:pt x="0" y="14735543"/>
                  </a:lnTo>
                  <a:lnTo>
                    <a:pt x="13078520" y="14735543"/>
                  </a:lnTo>
                  <a:lnTo>
                    <a:pt x="13078520" y="0"/>
                  </a:lnTo>
                  <a:close/>
                </a:path>
              </a:pathLst>
            </a:custGeom>
            <a:blipFill>
              <a:blip r:embed="rId3">
                <a:alphaModFix amt="86000"/>
              </a:blip>
              <a:stretch>
                <a:fillRect l="-842" t="0" r="-842" b="0"/>
              </a:stretch>
            </a:blipFill>
          </p:spPr>
        </p:sp>
        <p:sp>
          <p:nvSpPr>
            <p:cNvPr name="Freeform 5" id="5"/>
            <p:cNvSpPr/>
            <p:nvPr/>
          </p:nvSpPr>
          <p:spPr>
            <a:xfrm flipH="false" flipV="false" rot="312061">
              <a:off x="6299330" y="11119959"/>
              <a:ext cx="9646143" cy="9257521"/>
            </a:xfrm>
            <a:custGeom>
              <a:avLst/>
              <a:gdLst/>
              <a:ahLst/>
              <a:cxnLst/>
              <a:rect r="r" b="b" t="t" l="l"/>
              <a:pathLst>
                <a:path h="9257521" w="9646143">
                  <a:moveTo>
                    <a:pt x="0" y="0"/>
                  </a:moveTo>
                  <a:lnTo>
                    <a:pt x="9646143" y="0"/>
                  </a:lnTo>
                  <a:lnTo>
                    <a:pt x="9646143" y="9257520"/>
                  </a:lnTo>
                  <a:lnTo>
                    <a:pt x="0" y="9257520"/>
                  </a:lnTo>
                  <a:lnTo>
                    <a:pt x="0" y="0"/>
                  </a:lnTo>
                  <a:close/>
                </a:path>
              </a:pathLst>
            </a:custGeom>
            <a:blipFill>
              <a:blip r:embed="rId4">
                <a:alphaModFix amt="86000"/>
              </a:blip>
              <a:stretch>
                <a:fillRect l="-33303" t="-7190" r="-25715" b="-3411"/>
              </a:stretch>
            </a:blipFill>
          </p:spPr>
        </p:sp>
        <p:sp>
          <p:nvSpPr>
            <p:cNvPr name="Freeform 6" id="6"/>
            <p:cNvSpPr/>
            <p:nvPr/>
          </p:nvSpPr>
          <p:spPr>
            <a:xfrm flipH="false" flipV="false" rot="0">
              <a:off x="16974035" y="6292304"/>
              <a:ext cx="9770306" cy="13633986"/>
            </a:xfrm>
            <a:custGeom>
              <a:avLst/>
              <a:gdLst/>
              <a:ahLst/>
              <a:cxnLst/>
              <a:rect r="r" b="b" t="t" l="l"/>
              <a:pathLst>
                <a:path h="13633986" w="9770306">
                  <a:moveTo>
                    <a:pt x="0" y="0"/>
                  </a:moveTo>
                  <a:lnTo>
                    <a:pt x="9770306" y="0"/>
                  </a:lnTo>
                  <a:lnTo>
                    <a:pt x="9770306" y="13633986"/>
                  </a:lnTo>
                  <a:lnTo>
                    <a:pt x="0" y="13633986"/>
                  </a:lnTo>
                  <a:lnTo>
                    <a:pt x="0" y="0"/>
                  </a:lnTo>
                  <a:close/>
                </a:path>
              </a:pathLst>
            </a:custGeom>
            <a:blipFill>
              <a:blip r:embed="rId2">
                <a:alphaModFix amt="86000"/>
              </a:blip>
              <a:stretch>
                <a:fillRect l="-56228" t="-63843" r="-64818" b="-47619"/>
              </a:stretch>
            </a:blipFill>
          </p:spPr>
        </p:sp>
        <p:sp>
          <p:nvSpPr>
            <p:cNvPr name="Freeform 7" id="7"/>
            <p:cNvSpPr/>
            <p:nvPr/>
          </p:nvSpPr>
          <p:spPr>
            <a:xfrm flipH="true" flipV="false" rot="0">
              <a:off x="21859188" y="10697065"/>
              <a:ext cx="13779539" cy="9289511"/>
            </a:xfrm>
            <a:custGeom>
              <a:avLst/>
              <a:gdLst/>
              <a:ahLst/>
              <a:cxnLst/>
              <a:rect r="r" b="b" t="t" l="l"/>
              <a:pathLst>
                <a:path h="9289511" w="13779539">
                  <a:moveTo>
                    <a:pt x="13779539" y="0"/>
                  </a:moveTo>
                  <a:lnTo>
                    <a:pt x="0" y="0"/>
                  </a:lnTo>
                  <a:lnTo>
                    <a:pt x="0" y="9289511"/>
                  </a:lnTo>
                  <a:lnTo>
                    <a:pt x="13779539" y="9289511"/>
                  </a:lnTo>
                  <a:lnTo>
                    <a:pt x="13779539" y="0"/>
                  </a:lnTo>
                  <a:close/>
                </a:path>
              </a:pathLst>
            </a:custGeom>
            <a:blipFill>
              <a:blip r:embed="rId5">
                <a:alphaModFix amt="86000"/>
              </a:blip>
              <a:stretch>
                <a:fillRect l="-498" t="0" r="-498" b="0"/>
              </a:stretch>
            </a:blipFill>
          </p:spPr>
        </p:sp>
        <p:sp>
          <p:nvSpPr>
            <p:cNvPr name="Freeform 8" id="8"/>
            <p:cNvSpPr/>
            <p:nvPr/>
          </p:nvSpPr>
          <p:spPr>
            <a:xfrm flipH="true" flipV="false" rot="0">
              <a:off x="8358442" y="3583820"/>
              <a:ext cx="8615593" cy="19050953"/>
            </a:xfrm>
            <a:custGeom>
              <a:avLst/>
              <a:gdLst/>
              <a:ahLst/>
              <a:cxnLst/>
              <a:rect r="r" b="b" t="t" l="l"/>
              <a:pathLst>
                <a:path h="19050953" w="8615593">
                  <a:moveTo>
                    <a:pt x="8615593" y="0"/>
                  </a:moveTo>
                  <a:lnTo>
                    <a:pt x="0" y="0"/>
                  </a:lnTo>
                  <a:lnTo>
                    <a:pt x="0" y="19050954"/>
                  </a:lnTo>
                  <a:lnTo>
                    <a:pt x="8615593" y="19050954"/>
                  </a:lnTo>
                  <a:lnTo>
                    <a:pt x="8615593" y="0"/>
                  </a:lnTo>
                  <a:close/>
                </a:path>
              </a:pathLst>
            </a:custGeom>
            <a:blipFill>
              <a:blip r:embed="rId6">
                <a:alphaModFix amt="86000"/>
              </a:blip>
              <a:stretch>
                <a:fillRect l="-498" t="0" r="-47100" b="0"/>
              </a:stretch>
            </a:blipFill>
          </p:spPr>
        </p:sp>
        <p:sp>
          <p:nvSpPr>
            <p:cNvPr name="Freeform 9" id="9"/>
            <p:cNvSpPr/>
            <p:nvPr/>
          </p:nvSpPr>
          <p:spPr>
            <a:xfrm flipH="false" flipV="false" rot="-9212238">
              <a:off x="24778195" y="1211101"/>
              <a:ext cx="7941526" cy="10657681"/>
            </a:xfrm>
            <a:custGeom>
              <a:avLst/>
              <a:gdLst/>
              <a:ahLst/>
              <a:cxnLst/>
              <a:rect r="r" b="b" t="t" l="l"/>
              <a:pathLst>
                <a:path h="10657681" w="7941526">
                  <a:moveTo>
                    <a:pt x="0" y="0"/>
                  </a:moveTo>
                  <a:lnTo>
                    <a:pt x="7941526" y="0"/>
                  </a:lnTo>
                  <a:lnTo>
                    <a:pt x="7941526" y="10657680"/>
                  </a:lnTo>
                  <a:lnTo>
                    <a:pt x="0" y="10657680"/>
                  </a:lnTo>
                  <a:lnTo>
                    <a:pt x="0" y="0"/>
                  </a:lnTo>
                  <a:close/>
                </a:path>
              </a:pathLst>
            </a:custGeom>
            <a:blipFill>
              <a:blip r:embed="rId7">
                <a:alphaModFix amt="86000"/>
              </a:blip>
              <a:stretch>
                <a:fillRect l="-216165" t="-62886" r="-24499" b="-6237"/>
              </a:stretch>
            </a:blipFill>
          </p:spPr>
        </p:sp>
        <p:sp>
          <p:nvSpPr>
            <p:cNvPr name="Freeform 10" id="10"/>
            <p:cNvSpPr/>
            <p:nvPr/>
          </p:nvSpPr>
          <p:spPr>
            <a:xfrm flipH="true" flipV="false" rot="-6947770">
              <a:off x="14683117" y="4176249"/>
              <a:ext cx="12862330" cy="12549343"/>
            </a:xfrm>
            <a:custGeom>
              <a:avLst/>
              <a:gdLst/>
              <a:ahLst/>
              <a:cxnLst/>
              <a:rect r="r" b="b" t="t" l="l"/>
              <a:pathLst>
                <a:path h="12549343" w="12862330">
                  <a:moveTo>
                    <a:pt x="12862329" y="0"/>
                  </a:moveTo>
                  <a:lnTo>
                    <a:pt x="0" y="0"/>
                  </a:lnTo>
                  <a:lnTo>
                    <a:pt x="0" y="12549343"/>
                  </a:lnTo>
                  <a:lnTo>
                    <a:pt x="12862329" y="12549343"/>
                  </a:lnTo>
                  <a:lnTo>
                    <a:pt x="12862329" y="0"/>
                  </a:lnTo>
                  <a:close/>
                </a:path>
              </a:pathLst>
            </a:custGeom>
            <a:blipFill>
              <a:blip r:embed="rId5">
                <a:alphaModFix amt="86000"/>
              </a:blip>
              <a:stretch>
                <a:fillRect l="-43963" t="0" r="-2203" b="0"/>
              </a:stretch>
            </a:blipFill>
          </p:spPr>
        </p:sp>
      </p:grpSp>
      <p:sp>
        <p:nvSpPr>
          <p:cNvPr name="Freeform 11" id="11"/>
          <p:cNvSpPr/>
          <p:nvPr/>
        </p:nvSpPr>
        <p:spPr>
          <a:xfrm flipH="false" flipV="false" rot="2320835">
            <a:off x="-2333228" y="2946116"/>
            <a:ext cx="5320266" cy="7023147"/>
          </a:xfrm>
          <a:custGeom>
            <a:avLst/>
            <a:gdLst/>
            <a:ahLst/>
            <a:cxnLst/>
            <a:rect r="r" b="b" t="t" l="l"/>
            <a:pathLst>
              <a:path h="7023147" w="5320266">
                <a:moveTo>
                  <a:pt x="0" y="0"/>
                </a:moveTo>
                <a:lnTo>
                  <a:pt x="5320266" y="0"/>
                </a:lnTo>
                <a:lnTo>
                  <a:pt x="5320266" y="7023147"/>
                </a:lnTo>
                <a:lnTo>
                  <a:pt x="0" y="7023147"/>
                </a:lnTo>
                <a:lnTo>
                  <a:pt x="0" y="0"/>
                </a:lnTo>
                <a:close/>
              </a:path>
            </a:pathLst>
          </a:custGeom>
          <a:blipFill>
            <a:blip r:embed="rId7"/>
            <a:stretch>
              <a:fillRect l="-216845" t="-65056" r="-24690" b="-7318"/>
            </a:stretch>
          </a:blipFill>
        </p:spPr>
      </p:sp>
      <p:grpSp>
        <p:nvGrpSpPr>
          <p:cNvPr name="Group 12" id="12"/>
          <p:cNvGrpSpPr/>
          <p:nvPr/>
        </p:nvGrpSpPr>
        <p:grpSpPr>
          <a:xfrm rot="0">
            <a:off x="1028700" y="536000"/>
            <a:ext cx="16230600" cy="9210591"/>
            <a:chOff x="0" y="0"/>
            <a:chExt cx="4274726" cy="2425835"/>
          </a:xfrm>
        </p:grpSpPr>
        <p:sp>
          <p:nvSpPr>
            <p:cNvPr name="Freeform 13" id="13"/>
            <p:cNvSpPr/>
            <p:nvPr/>
          </p:nvSpPr>
          <p:spPr>
            <a:xfrm flipH="false" flipV="false" rot="0">
              <a:off x="0" y="0"/>
              <a:ext cx="4274726" cy="2425834"/>
            </a:xfrm>
            <a:custGeom>
              <a:avLst/>
              <a:gdLst/>
              <a:ahLst/>
              <a:cxnLst/>
              <a:rect r="r" b="b" t="t" l="l"/>
              <a:pathLst>
                <a:path h="2425834" w="4274726">
                  <a:moveTo>
                    <a:pt x="36252" y="0"/>
                  </a:moveTo>
                  <a:lnTo>
                    <a:pt x="4238474" y="0"/>
                  </a:lnTo>
                  <a:cubicBezTo>
                    <a:pt x="4248089" y="0"/>
                    <a:pt x="4257310" y="3819"/>
                    <a:pt x="4264108" y="10618"/>
                  </a:cubicBezTo>
                  <a:cubicBezTo>
                    <a:pt x="4270906" y="17416"/>
                    <a:pt x="4274726" y="26637"/>
                    <a:pt x="4274726" y="36252"/>
                  </a:cubicBezTo>
                  <a:lnTo>
                    <a:pt x="4274726" y="2389583"/>
                  </a:lnTo>
                  <a:cubicBezTo>
                    <a:pt x="4274726" y="2399197"/>
                    <a:pt x="4270906" y="2408418"/>
                    <a:pt x="4264108" y="2415217"/>
                  </a:cubicBezTo>
                  <a:cubicBezTo>
                    <a:pt x="4257310" y="2422015"/>
                    <a:pt x="4248089" y="2425834"/>
                    <a:pt x="4238474" y="2425834"/>
                  </a:cubicBezTo>
                  <a:lnTo>
                    <a:pt x="36252" y="2425834"/>
                  </a:lnTo>
                  <a:cubicBezTo>
                    <a:pt x="26637" y="2425834"/>
                    <a:pt x="17416" y="2422015"/>
                    <a:pt x="10618" y="2415217"/>
                  </a:cubicBezTo>
                  <a:cubicBezTo>
                    <a:pt x="3819" y="2408418"/>
                    <a:pt x="0" y="2399197"/>
                    <a:pt x="0" y="2389583"/>
                  </a:cubicBezTo>
                  <a:lnTo>
                    <a:pt x="0" y="36252"/>
                  </a:lnTo>
                  <a:cubicBezTo>
                    <a:pt x="0" y="26637"/>
                    <a:pt x="3819" y="17416"/>
                    <a:pt x="10618" y="10618"/>
                  </a:cubicBezTo>
                  <a:cubicBezTo>
                    <a:pt x="17416" y="3819"/>
                    <a:pt x="26637" y="0"/>
                    <a:pt x="36252" y="0"/>
                  </a:cubicBezTo>
                  <a:close/>
                </a:path>
              </a:pathLst>
            </a:custGeom>
            <a:solidFill>
              <a:srgbClr val="FFFFFF"/>
            </a:solidFill>
          </p:spPr>
        </p:sp>
        <p:sp>
          <p:nvSpPr>
            <p:cNvPr name="TextBox 14" id="14"/>
            <p:cNvSpPr txBox="true"/>
            <p:nvPr/>
          </p:nvSpPr>
          <p:spPr>
            <a:xfrm>
              <a:off x="0" y="-28575"/>
              <a:ext cx="4274726" cy="2454410"/>
            </a:xfrm>
            <a:prstGeom prst="rect">
              <a:avLst/>
            </a:prstGeom>
          </p:spPr>
          <p:txBody>
            <a:bodyPr anchor="ctr" rtlCol="false" tIns="50800" lIns="50800" bIns="50800" rIns="50800"/>
            <a:lstStyle/>
            <a:p>
              <a:pPr algn="ctr">
                <a:lnSpc>
                  <a:spcPts val="2127"/>
                </a:lnSpc>
              </a:pPr>
            </a:p>
          </p:txBody>
        </p:sp>
      </p:grpSp>
      <p:sp>
        <p:nvSpPr>
          <p:cNvPr name="TextBox 15" id="15"/>
          <p:cNvSpPr txBox="true"/>
          <p:nvPr/>
        </p:nvSpPr>
        <p:spPr>
          <a:xfrm rot="0">
            <a:off x="1507519" y="560180"/>
            <a:ext cx="4815602" cy="1493702"/>
          </a:xfrm>
          <a:prstGeom prst="rect">
            <a:avLst/>
          </a:prstGeom>
        </p:spPr>
        <p:txBody>
          <a:bodyPr anchor="t" rtlCol="false" tIns="0" lIns="0" bIns="0" rIns="0">
            <a:spAutoFit/>
          </a:bodyPr>
          <a:lstStyle/>
          <a:p>
            <a:pPr algn="ctr">
              <a:lnSpc>
                <a:spcPts val="12013"/>
              </a:lnSpc>
              <a:spcBef>
                <a:spcPct val="0"/>
              </a:spcBef>
            </a:pPr>
            <a:r>
              <a:rPr lang="en-US" b="true" sz="8581">
                <a:solidFill>
                  <a:srgbClr val="BF6243"/>
                </a:solidFill>
                <a:latin typeface="Bebas Neue Bold"/>
                <a:ea typeface="Bebas Neue Bold"/>
                <a:cs typeface="Bebas Neue Bold"/>
                <a:sym typeface="Bebas Neue Bold"/>
              </a:rPr>
              <a:t>METODOLOGIA</a:t>
            </a:r>
          </a:p>
        </p:txBody>
      </p:sp>
      <p:grpSp>
        <p:nvGrpSpPr>
          <p:cNvPr name="Group 16" id="16"/>
          <p:cNvGrpSpPr/>
          <p:nvPr/>
        </p:nvGrpSpPr>
        <p:grpSpPr>
          <a:xfrm rot="0">
            <a:off x="4562574" y="8696050"/>
            <a:ext cx="8691372" cy="885436"/>
            <a:chOff x="0" y="0"/>
            <a:chExt cx="11588496" cy="1180581"/>
          </a:xfrm>
        </p:grpSpPr>
        <p:sp>
          <p:nvSpPr>
            <p:cNvPr name="Freeform 17" id="17"/>
            <p:cNvSpPr/>
            <p:nvPr/>
          </p:nvSpPr>
          <p:spPr>
            <a:xfrm flipH="false" flipV="false" rot="0">
              <a:off x="1298169" y="92843"/>
              <a:ext cx="1081211" cy="892307"/>
            </a:xfrm>
            <a:custGeom>
              <a:avLst/>
              <a:gdLst/>
              <a:ahLst/>
              <a:cxnLst/>
              <a:rect r="r" b="b" t="t" l="l"/>
              <a:pathLst>
                <a:path h="892307" w="1081211">
                  <a:moveTo>
                    <a:pt x="0" y="0"/>
                  </a:moveTo>
                  <a:lnTo>
                    <a:pt x="1081211" y="0"/>
                  </a:lnTo>
                  <a:lnTo>
                    <a:pt x="1081211" y="892307"/>
                  </a:lnTo>
                  <a:lnTo>
                    <a:pt x="0" y="892307"/>
                  </a:lnTo>
                  <a:lnTo>
                    <a:pt x="0" y="0"/>
                  </a:lnTo>
                  <a:close/>
                </a:path>
              </a:pathLst>
            </a:custGeom>
            <a:blipFill>
              <a:blip r:embed="rId8"/>
              <a:stretch>
                <a:fillRect l="0" t="-1091" r="0" b="-1091"/>
              </a:stretch>
            </a:blipFill>
          </p:spPr>
        </p:sp>
        <p:sp>
          <p:nvSpPr>
            <p:cNvPr name="Freeform 18" id="18"/>
            <p:cNvSpPr/>
            <p:nvPr/>
          </p:nvSpPr>
          <p:spPr>
            <a:xfrm flipH="false" flipV="false" rot="0">
              <a:off x="2509924" y="148813"/>
              <a:ext cx="2209318" cy="836337"/>
            </a:xfrm>
            <a:custGeom>
              <a:avLst/>
              <a:gdLst/>
              <a:ahLst/>
              <a:cxnLst/>
              <a:rect r="r" b="b" t="t" l="l"/>
              <a:pathLst>
                <a:path h="836337" w="2209318">
                  <a:moveTo>
                    <a:pt x="0" y="0"/>
                  </a:moveTo>
                  <a:lnTo>
                    <a:pt x="2209319" y="0"/>
                  </a:lnTo>
                  <a:lnTo>
                    <a:pt x="2209319" y="836337"/>
                  </a:lnTo>
                  <a:lnTo>
                    <a:pt x="0" y="836337"/>
                  </a:lnTo>
                  <a:lnTo>
                    <a:pt x="0" y="0"/>
                  </a:lnTo>
                  <a:close/>
                </a:path>
              </a:pathLst>
            </a:custGeom>
            <a:blipFill>
              <a:blip r:embed="rId9"/>
              <a:stretch>
                <a:fillRect l="0" t="-1091" r="0" b="-1091"/>
              </a:stretch>
            </a:blipFill>
          </p:spPr>
        </p:sp>
        <p:sp>
          <p:nvSpPr>
            <p:cNvPr name="Freeform 19" id="19"/>
            <p:cNvSpPr/>
            <p:nvPr/>
          </p:nvSpPr>
          <p:spPr>
            <a:xfrm flipH="false" flipV="false" rot="0">
              <a:off x="6941999" y="135888"/>
              <a:ext cx="1572207" cy="780017"/>
            </a:xfrm>
            <a:custGeom>
              <a:avLst/>
              <a:gdLst/>
              <a:ahLst/>
              <a:cxnLst/>
              <a:rect r="r" b="b" t="t" l="l"/>
              <a:pathLst>
                <a:path h="780017" w="1572207">
                  <a:moveTo>
                    <a:pt x="0" y="0"/>
                  </a:moveTo>
                  <a:lnTo>
                    <a:pt x="1572207" y="0"/>
                  </a:lnTo>
                  <a:lnTo>
                    <a:pt x="1572207" y="780017"/>
                  </a:lnTo>
                  <a:lnTo>
                    <a:pt x="0" y="780017"/>
                  </a:lnTo>
                  <a:lnTo>
                    <a:pt x="0" y="0"/>
                  </a:lnTo>
                  <a:close/>
                </a:path>
              </a:pathLst>
            </a:custGeom>
            <a:blipFill>
              <a:blip r:embed="rId10"/>
              <a:stretch>
                <a:fillRect l="0" t="-1091" r="-130998" b="-1091"/>
              </a:stretch>
            </a:blipFill>
          </p:spPr>
        </p:sp>
        <p:sp>
          <p:nvSpPr>
            <p:cNvPr name="Freeform 20" id="20"/>
            <p:cNvSpPr/>
            <p:nvPr/>
          </p:nvSpPr>
          <p:spPr>
            <a:xfrm flipH="false" flipV="false" rot="0">
              <a:off x="4642570" y="34275"/>
              <a:ext cx="2393126" cy="1039215"/>
            </a:xfrm>
            <a:custGeom>
              <a:avLst/>
              <a:gdLst/>
              <a:ahLst/>
              <a:cxnLst/>
              <a:rect r="r" b="b" t="t" l="l"/>
              <a:pathLst>
                <a:path h="1039215" w="2393126">
                  <a:moveTo>
                    <a:pt x="0" y="0"/>
                  </a:moveTo>
                  <a:lnTo>
                    <a:pt x="2393126" y="0"/>
                  </a:lnTo>
                  <a:lnTo>
                    <a:pt x="2393126" y="1039214"/>
                  </a:lnTo>
                  <a:lnTo>
                    <a:pt x="0" y="1039214"/>
                  </a:lnTo>
                  <a:lnTo>
                    <a:pt x="0" y="0"/>
                  </a:lnTo>
                  <a:close/>
                </a:path>
              </a:pathLst>
            </a:custGeom>
            <a:blipFill>
              <a:blip r:embed="rId11"/>
              <a:stretch>
                <a:fillRect l="-475" t="-4757" r="-2845" b="-4757"/>
              </a:stretch>
            </a:blipFill>
          </p:spPr>
        </p:sp>
        <p:sp>
          <p:nvSpPr>
            <p:cNvPr name="Freeform 21" id="21"/>
            <p:cNvSpPr/>
            <p:nvPr/>
          </p:nvSpPr>
          <p:spPr>
            <a:xfrm flipH="false" flipV="false" rot="0">
              <a:off x="0" y="0"/>
              <a:ext cx="1164316" cy="1073489"/>
            </a:xfrm>
            <a:custGeom>
              <a:avLst/>
              <a:gdLst/>
              <a:ahLst/>
              <a:cxnLst/>
              <a:rect r="r" b="b" t="t" l="l"/>
              <a:pathLst>
                <a:path h="1073489" w="1164316">
                  <a:moveTo>
                    <a:pt x="0" y="0"/>
                  </a:moveTo>
                  <a:lnTo>
                    <a:pt x="1164316" y="0"/>
                  </a:lnTo>
                  <a:lnTo>
                    <a:pt x="1164316" y="1073489"/>
                  </a:lnTo>
                  <a:lnTo>
                    <a:pt x="0" y="1073489"/>
                  </a:lnTo>
                  <a:lnTo>
                    <a:pt x="0" y="0"/>
                  </a:lnTo>
                  <a:close/>
                </a:path>
              </a:pathLst>
            </a:custGeom>
            <a:blipFill>
              <a:blip r:embed="rId12"/>
              <a:stretch>
                <a:fillRect l="-84343" t="-22981" r="-84424" b="-28451"/>
              </a:stretch>
            </a:blipFill>
          </p:spPr>
        </p:sp>
        <p:sp>
          <p:nvSpPr>
            <p:cNvPr name="TextBox 22" id="22"/>
            <p:cNvSpPr txBox="true"/>
            <p:nvPr/>
          </p:nvSpPr>
          <p:spPr>
            <a:xfrm rot="0">
              <a:off x="8590540" y="-40210"/>
              <a:ext cx="2997957" cy="1220791"/>
            </a:xfrm>
            <a:prstGeom prst="rect">
              <a:avLst/>
            </a:prstGeom>
          </p:spPr>
          <p:txBody>
            <a:bodyPr anchor="t" rtlCol="false" tIns="0" lIns="0" bIns="0" rIns="0">
              <a:spAutoFit/>
            </a:bodyPr>
            <a:lstStyle/>
            <a:p>
              <a:pPr algn="ctr">
                <a:lnSpc>
                  <a:spcPts val="7539"/>
                </a:lnSpc>
                <a:spcBef>
                  <a:spcPct val="0"/>
                </a:spcBef>
              </a:pPr>
              <a:r>
                <a:rPr lang="en-US" b="true" sz="5385">
                  <a:solidFill>
                    <a:srgbClr val="BF6243"/>
                  </a:solidFill>
                  <a:latin typeface="Bebas Neue Bold"/>
                  <a:ea typeface="Bebas Neue Bold"/>
                  <a:cs typeface="Bebas Neue Bold"/>
                  <a:sym typeface="Bebas Neue Bold"/>
                </a:rPr>
                <a:t>II SISDPOL</a:t>
              </a:r>
            </a:p>
          </p:txBody>
        </p:sp>
      </p:grpSp>
      <p:sp>
        <p:nvSpPr>
          <p:cNvPr name="TextBox 23" id="23"/>
          <p:cNvSpPr txBox="true"/>
          <p:nvPr/>
        </p:nvSpPr>
        <p:spPr>
          <a:xfrm rot="0">
            <a:off x="2427569" y="2463403"/>
            <a:ext cx="13782861" cy="4631674"/>
          </a:xfrm>
          <a:prstGeom prst="rect">
            <a:avLst/>
          </a:prstGeom>
        </p:spPr>
        <p:txBody>
          <a:bodyPr anchor="t" rtlCol="false" tIns="0" lIns="0" bIns="0" rIns="0">
            <a:spAutoFit/>
          </a:bodyPr>
          <a:lstStyle/>
          <a:p>
            <a:pPr algn="just">
              <a:lnSpc>
                <a:spcPts val="3131"/>
              </a:lnSpc>
              <a:spcBef>
                <a:spcPct val="0"/>
              </a:spcBef>
            </a:pPr>
            <a:r>
              <a:rPr lang="en-US" sz="2236">
                <a:solidFill>
                  <a:srgbClr val="000000"/>
                </a:solidFill>
                <a:latin typeface="Canva Sans"/>
                <a:ea typeface="Canva Sans"/>
                <a:cs typeface="Canva Sans"/>
                <a:sym typeface="Canva Sans"/>
              </a:rPr>
              <a:t>Texto Texto Texto Texto Texto Texto Texto Texto Texto Texto Texto Texto Texto Texto Texto Texto Texto Texto Texto Texto Texto Texto Texto Texto</a:t>
            </a:r>
            <a:r>
              <a:rPr lang="en-US" sz="2236">
                <a:solidFill>
                  <a:srgbClr val="000000"/>
                </a:solidFill>
                <a:latin typeface="Canva Sans"/>
                <a:ea typeface="Canva Sans"/>
                <a:cs typeface="Canva Sans"/>
                <a:sym typeface="Canva Sans"/>
              </a:rPr>
              <a:t> </a:t>
            </a:r>
            <a:r>
              <a:rPr lang="en-US" sz="2236">
                <a:solidFill>
                  <a:srgbClr val="000000"/>
                </a:solidFill>
                <a:latin typeface="Canva Sans"/>
                <a:ea typeface="Canva Sans"/>
                <a:cs typeface="Canva Sans"/>
                <a:sym typeface="Canva Sans"/>
              </a:rPr>
              <a:t>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BD5F40"/>
        </a:solidFill>
      </p:bgPr>
    </p:bg>
    <p:spTree>
      <p:nvGrpSpPr>
        <p:cNvPr id="1" name=""/>
        <p:cNvGrpSpPr/>
        <p:nvPr/>
      </p:nvGrpSpPr>
      <p:grpSpPr>
        <a:xfrm>
          <a:off x="0" y="0"/>
          <a:ext cx="0" cy="0"/>
          <a:chOff x="0" y="0"/>
          <a:chExt cx="0" cy="0"/>
        </a:xfrm>
      </p:grpSpPr>
      <p:sp>
        <p:nvSpPr>
          <p:cNvPr name="Freeform 2" id="2"/>
          <p:cNvSpPr/>
          <p:nvPr/>
        </p:nvSpPr>
        <p:spPr>
          <a:xfrm flipH="false" flipV="false" rot="8802994">
            <a:off x="-73757" y="-2342404"/>
            <a:ext cx="7728982" cy="10678988"/>
          </a:xfrm>
          <a:custGeom>
            <a:avLst/>
            <a:gdLst/>
            <a:ahLst/>
            <a:cxnLst/>
            <a:rect r="r" b="b" t="t" l="l"/>
            <a:pathLst>
              <a:path h="10678988" w="7728982">
                <a:moveTo>
                  <a:pt x="0" y="0"/>
                </a:moveTo>
                <a:lnTo>
                  <a:pt x="7728982" y="0"/>
                </a:lnTo>
                <a:lnTo>
                  <a:pt x="7728982" y="10678988"/>
                </a:lnTo>
                <a:lnTo>
                  <a:pt x="0" y="10678988"/>
                </a:lnTo>
                <a:lnTo>
                  <a:pt x="0" y="0"/>
                </a:lnTo>
                <a:close/>
              </a:path>
            </a:pathLst>
          </a:custGeom>
          <a:blipFill>
            <a:blip r:embed="rId2"/>
            <a:stretch>
              <a:fillRect l="-56391" t="-65154" r="-64994" b="-48743"/>
            </a:stretch>
          </a:blipFill>
        </p:spPr>
      </p:sp>
      <p:grpSp>
        <p:nvGrpSpPr>
          <p:cNvPr name="Group 3" id="3"/>
          <p:cNvGrpSpPr/>
          <p:nvPr/>
        </p:nvGrpSpPr>
        <p:grpSpPr>
          <a:xfrm rot="0">
            <a:off x="-4456262" y="-4660849"/>
            <a:ext cx="26729046" cy="16976080"/>
            <a:chOff x="0" y="0"/>
            <a:chExt cx="35638727" cy="22634774"/>
          </a:xfrm>
        </p:grpSpPr>
        <p:sp>
          <p:nvSpPr>
            <p:cNvPr name="Freeform 4" id="4"/>
            <p:cNvSpPr/>
            <p:nvPr/>
          </p:nvSpPr>
          <p:spPr>
            <a:xfrm flipH="true" flipV="false" rot="641682">
              <a:off x="1253693" y="4090529"/>
              <a:ext cx="13078519" cy="14735543"/>
            </a:xfrm>
            <a:custGeom>
              <a:avLst/>
              <a:gdLst/>
              <a:ahLst/>
              <a:cxnLst/>
              <a:rect r="r" b="b" t="t" l="l"/>
              <a:pathLst>
                <a:path h="14735543" w="13078519">
                  <a:moveTo>
                    <a:pt x="13078520" y="0"/>
                  </a:moveTo>
                  <a:lnTo>
                    <a:pt x="0" y="0"/>
                  </a:lnTo>
                  <a:lnTo>
                    <a:pt x="0" y="14735543"/>
                  </a:lnTo>
                  <a:lnTo>
                    <a:pt x="13078520" y="14735543"/>
                  </a:lnTo>
                  <a:lnTo>
                    <a:pt x="13078520" y="0"/>
                  </a:lnTo>
                  <a:close/>
                </a:path>
              </a:pathLst>
            </a:custGeom>
            <a:blipFill>
              <a:blip r:embed="rId3">
                <a:alphaModFix amt="86000"/>
              </a:blip>
              <a:stretch>
                <a:fillRect l="-842" t="0" r="-842" b="0"/>
              </a:stretch>
            </a:blipFill>
          </p:spPr>
        </p:sp>
        <p:sp>
          <p:nvSpPr>
            <p:cNvPr name="Freeform 5" id="5"/>
            <p:cNvSpPr/>
            <p:nvPr/>
          </p:nvSpPr>
          <p:spPr>
            <a:xfrm flipH="false" flipV="false" rot="312061">
              <a:off x="6299330" y="11119959"/>
              <a:ext cx="9646143" cy="9257521"/>
            </a:xfrm>
            <a:custGeom>
              <a:avLst/>
              <a:gdLst/>
              <a:ahLst/>
              <a:cxnLst/>
              <a:rect r="r" b="b" t="t" l="l"/>
              <a:pathLst>
                <a:path h="9257521" w="9646143">
                  <a:moveTo>
                    <a:pt x="0" y="0"/>
                  </a:moveTo>
                  <a:lnTo>
                    <a:pt x="9646143" y="0"/>
                  </a:lnTo>
                  <a:lnTo>
                    <a:pt x="9646143" y="9257520"/>
                  </a:lnTo>
                  <a:lnTo>
                    <a:pt x="0" y="9257520"/>
                  </a:lnTo>
                  <a:lnTo>
                    <a:pt x="0" y="0"/>
                  </a:lnTo>
                  <a:close/>
                </a:path>
              </a:pathLst>
            </a:custGeom>
            <a:blipFill>
              <a:blip r:embed="rId4">
                <a:alphaModFix amt="86000"/>
              </a:blip>
              <a:stretch>
                <a:fillRect l="-33303" t="-7190" r="-25715" b="-3411"/>
              </a:stretch>
            </a:blipFill>
          </p:spPr>
        </p:sp>
        <p:sp>
          <p:nvSpPr>
            <p:cNvPr name="Freeform 6" id="6"/>
            <p:cNvSpPr/>
            <p:nvPr/>
          </p:nvSpPr>
          <p:spPr>
            <a:xfrm flipH="false" flipV="false" rot="0">
              <a:off x="16974035" y="6292304"/>
              <a:ext cx="9770306" cy="13633986"/>
            </a:xfrm>
            <a:custGeom>
              <a:avLst/>
              <a:gdLst/>
              <a:ahLst/>
              <a:cxnLst/>
              <a:rect r="r" b="b" t="t" l="l"/>
              <a:pathLst>
                <a:path h="13633986" w="9770306">
                  <a:moveTo>
                    <a:pt x="0" y="0"/>
                  </a:moveTo>
                  <a:lnTo>
                    <a:pt x="9770306" y="0"/>
                  </a:lnTo>
                  <a:lnTo>
                    <a:pt x="9770306" y="13633986"/>
                  </a:lnTo>
                  <a:lnTo>
                    <a:pt x="0" y="13633986"/>
                  </a:lnTo>
                  <a:lnTo>
                    <a:pt x="0" y="0"/>
                  </a:lnTo>
                  <a:close/>
                </a:path>
              </a:pathLst>
            </a:custGeom>
            <a:blipFill>
              <a:blip r:embed="rId2">
                <a:alphaModFix amt="86000"/>
              </a:blip>
              <a:stretch>
                <a:fillRect l="-56228" t="-63843" r="-64818" b="-47619"/>
              </a:stretch>
            </a:blipFill>
          </p:spPr>
        </p:sp>
        <p:sp>
          <p:nvSpPr>
            <p:cNvPr name="Freeform 7" id="7"/>
            <p:cNvSpPr/>
            <p:nvPr/>
          </p:nvSpPr>
          <p:spPr>
            <a:xfrm flipH="true" flipV="false" rot="0">
              <a:off x="21859188" y="10697065"/>
              <a:ext cx="13779539" cy="9289511"/>
            </a:xfrm>
            <a:custGeom>
              <a:avLst/>
              <a:gdLst/>
              <a:ahLst/>
              <a:cxnLst/>
              <a:rect r="r" b="b" t="t" l="l"/>
              <a:pathLst>
                <a:path h="9289511" w="13779539">
                  <a:moveTo>
                    <a:pt x="13779539" y="0"/>
                  </a:moveTo>
                  <a:lnTo>
                    <a:pt x="0" y="0"/>
                  </a:lnTo>
                  <a:lnTo>
                    <a:pt x="0" y="9289511"/>
                  </a:lnTo>
                  <a:lnTo>
                    <a:pt x="13779539" y="9289511"/>
                  </a:lnTo>
                  <a:lnTo>
                    <a:pt x="13779539" y="0"/>
                  </a:lnTo>
                  <a:close/>
                </a:path>
              </a:pathLst>
            </a:custGeom>
            <a:blipFill>
              <a:blip r:embed="rId5">
                <a:alphaModFix amt="86000"/>
              </a:blip>
              <a:stretch>
                <a:fillRect l="-498" t="0" r="-498" b="0"/>
              </a:stretch>
            </a:blipFill>
          </p:spPr>
        </p:sp>
        <p:sp>
          <p:nvSpPr>
            <p:cNvPr name="Freeform 8" id="8"/>
            <p:cNvSpPr/>
            <p:nvPr/>
          </p:nvSpPr>
          <p:spPr>
            <a:xfrm flipH="true" flipV="false" rot="0">
              <a:off x="8358442" y="3583820"/>
              <a:ext cx="8615593" cy="19050953"/>
            </a:xfrm>
            <a:custGeom>
              <a:avLst/>
              <a:gdLst/>
              <a:ahLst/>
              <a:cxnLst/>
              <a:rect r="r" b="b" t="t" l="l"/>
              <a:pathLst>
                <a:path h="19050953" w="8615593">
                  <a:moveTo>
                    <a:pt x="8615593" y="0"/>
                  </a:moveTo>
                  <a:lnTo>
                    <a:pt x="0" y="0"/>
                  </a:lnTo>
                  <a:lnTo>
                    <a:pt x="0" y="19050954"/>
                  </a:lnTo>
                  <a:lnTo>
                    <a:pt x="8615593" y="19050954"/>
                  </a:lnTo>
                  <a:lnTo>
                    <a:pt x="8615593" y="0"/>
                  </a:lnTo>
                  <a:close/>
                </a:path>
              </a:pathLst>
            </a:custGeom>
            <a:blipFill>
              <a:blip r:embed="rId6">
                <a:alphaModFix amt="86000"/>
              </a:blip>
              <a:stretch>
                <a:fillRect l="-498" t="0" r="-47100" b="0"/>
              </a:stretch>
            </a:blipFill>
          </p:spPr>
        </p:sp>
        <p:sp>
          <p:nvSpPr>
            <p:cNvPr name="Freeform 9" id="9"/>
            <p:cNvSpPr/>
            <p:nvPr/>
          </p:nvSpPr>
          <p:spPr>
            <a:xfrm flipH="false" flipV="false" rot="-9212238">
              <a:off x="24778195" y="1211101"/>
              <a:ext cx="7941526" cy="10657681"/>
            </a:xfrm>
            <a:custGeom>
              <a:avLst/>
              <a:gdLst/>
              <a:ahLst/>
              <a:cxnLst/>
              <a:rect r="r" b="b" t="t" l="l"/>
              <a:pathLst>
                <a:path h="10657681" w="7941526">
                  <a:moveTo>
                    <a:pt x="0" y="0"/>
                  </a:moveTo>
                  <a:lnTo>
                    <a:pt x="7941526" y="0"/>
                  </a:lnTo>
                  <a:lnTo>
                    <a:pt x="7941526" y="10657680"/>
                  </a:lnTo>
                  <a:lnTo>
                    <a:pt x="0" y="10657680"/>
                  </a:lnTo>
                  <a:lnTo>
                    <a:pt x="0" y="0"/>
                  </a:lnTo>
                  <a:close/>
                </a:path>
              </a:pathLst>
            </a:custGeom>
            <a:blipFill>
              <a:blip r:embed="rId7">
                <a:alphaModFix amt="86000"/>
              </a:blip>
              <a:stretch>
                <a:fillRect l="-216165" t="-62886" r="-24499" b="-6237"/>
              </a:stretch>
            </a:blipFill>
          </p:spPr>
        </p:sp>
        <p:sp>
          <p:nvSpPr>
            <p:cNvPr name="Freeform 10" id="10"/>
            <p:cNvSpPr/>
            <p:nvPr/>
          </p:nvSpPr>
          <p:spPr>
            <a:xfrm flipH="true" flipV="false" rot="-6947770">
              <a:off x="14683117" y="4176249"/>
              <a:ext cx="12862330" cy="12549343"/>
            </a:xfrm>
            <a:custGeom>
              <a:avLst/>
              <a:gdLst/>
              <a:ahLst/>
              <a:cxnLst/>
              <a:rect r="r" b="b" t="t" l="l"/>
              <a:pathLst>
                <a:path h="12549343" w="12862330">
                  <a:moveTo>
                    <a:pt x="12862329" y="0"/>
                  </a:moveTo>
                  <a:lnTo>
                    <a:pt x="0" y="0"/>
                  </a:lnTo>
                  <a:lnTo>
                    <a:pt x="0" y="12549343"/>
                  </a:lnTo>
                  <a:lnTo>
                    <a:pt x="12862329" y="12549343"/>
                  </a:lnTo>
                  <a:lnTo>
                    <a:pt x="12862329" y="0"/>
                  </a:lnTo>
                  <a:close/>
                </a:path>
              </a:pathLst>
            </a:custGeom>
            <a:blipFill>
              <a:blip r:embed="rId5">
                <a:alphaModFix amt="86000"/>
              </a:blip>
              <a:stretch>
                <a:fillRect l="-43963" t="0" r="-2203" b="0"/>
              </a:stretch>
            </a:blipFill>
          </p:spPr>
        </p:sp>
      </p:grpSp>
      <p:sp>
        <p:nvSpPr>
          <p:cNvPr name="Freeform 11" id="11"/>
          <p:cNvSpPr/>
          <p:nvPr/>
        </p:nvSpPr>
        <p:spPr>
          <a:xfrm flipH="false" flipV="false" rot="2320835">
            <a:off x="-2333228" y="2946116"/>
            <a:ext cx="5320266" cy="7023147"/>
          </a:xfrm>
          <a:custGeom>
            <a:avLst/>
            <a:gdLst/>
            <a:ahLst/>
            <a:cxnLst/>
            <a:rect r="r" b="b" t="t" l="l"/>
            <a:pathLst>
              <a:path h="7023147" w="5320266">
                <a:moveTo>
                  <a:pt x="0" y="0"/>
                </a:moveTo>
                <a:lnTo>
                  <a:pt x="5320266" y="0"/>
                </a:lnTo>
                <a:lnTo>
                  <a:pt x="5320266" y="7023147"/>
                </a:lnTo>
                <a:lnTo>
                  <a:pt x="0" y="7023147"/>
                </a:lnTo>
                <a:lnTo>
                  <a:pt x="0" y="0"/>
                </a:lnTo>
                <a:close/>
              </a:path>
            </a:pathLst>
          </a:custGeom>
          <a:blipFill>
            <a:blip r:embed="rId7"/>
            <a:stretch>
              <a:fillRect l="-216845" t="-65056" r="-24690" b="-7318"/>
            </a:stretch>
          </a:blipFill>
        </p:spPr>
      </p:sp>
      <p:grpSp>
        <p:nvGrpSpPr>
          <p:cNvPr name="Group 12" id="12"/>
          <p:cNvGrpSpPr/>
          <p:nvPr/>
        </p:nvGrpSpPr>
        <p:grpSpPr>
          <a:xfrm rot="0">
            <a:off x="1028700" y="536000"/>
            <a:ext cx="16230600" cy="9210591"/>
            <a:chOff x="0" y="0"/>
            <a:chExt cx="4274726" cy="2425835"/>
          </a:xfrm>
        </p:grpSpPr>
        <p:sp>
          <p:nvSpPr>
            <p:cNvPr name="Freeform 13" id="13"/>
            <p:cNvSpPr/>
            <p:nvPr/>
          </p:nvSpPr>
          <p:spPr>
            <a:xfrm flipH="false" flipV="false" rot="0">
              <a:off x="0" y="0"/>
              <a:ext cx="4274726" cy="2425834"/>
            </a:xfrm>
            <a:custGeom>
              <a:avLst/>
              <a:gdLst/>
              <a:ahLst/>
              <a:cxnLst/>
              <a:rect r="r" b="b" t="t" l="l"/>
              <a:pathLst>
                <a:path h="2425834" w="4274726">
                  <a:moveTo>
                    <a:pt x="36252" y="0"/>
                  </a:moveTo>
                  <a:lnTo>
                    <a:pt x="4238474" y="0"/>
                  </a:lnTo>
                  <a:cubicBezTo>
                    <a:pt x="4248089" y="0"/>
                    <a:pt x="4257310" y="3819"/>
                    <a:pt x="4264108" y="10618"/>
                  </a:cubicBezTo>
                  <a:cubicBezTo>
                    <a:pt x="4270906" y="17416"/>
                    <a:pt x="4274726" y="26637"/>
                    <a:pt x="4274726" y="36252"/>
                  </a:cubicBezTo>
                  <a:lnTo>
                    <a:pt x="4274726" y="2389583"/>
                  </a:lnTo>
                  <a:cubicBezTo>
                    <a:pt x="4274726" y="2399197"/>
                    <a:pt x="4270906" y="2408418"/>
                    <a:pt x="4264108" y="2415217"/>
                  </a:cubicBezTo>
                  <a:cubicBezTo>
                    <a:pt x="4257310" y="2422015"/>
                    <a:pt x="4248089" y="2425834"/>
                    <a:pt x="4238474" y="2425834"/>
                  </a:cubicBezTo>
                  <a:lnTo>
                    <a:pt x="36252" y="2425834"/>
                  </a:lnTo>
                  <a:cubicBezTo>
                    <a:pt x="26637" y="2425834"/>
                    <a:pt x="17416" y="2422015"/>
                    <a:pt x="10618" y="2415217"/>
                  </a:cubicBezTo>
                  <a:cubicBezTo>
                    <a:pt x="3819" y="2408418"/>
                    <a:pt x="0" y="2399197"/>
                    <a:pt x="0" y="2389583"/>
                  </a:cubicBezTo>
                  <a:lnTo>
                    <a:pt x="0" y="36252"/>
                  </a:lnTo>
                  <a:cubicBezTo>
                    <a:pt x="0" y="26637"/>
                    <a:pt x="3819" y="17416"/>
                    <a:pt x="10618" y="10618"/>
                  </a:cubicBezTo>
                  <a:cubicBezTo>
                    <a:pt x="17416" y="3819"/>
                    <a:pt x="26637" y="0"/>
                    <a:pt x="36252" y="0"/>
                  </a:cubicBezTo>
                  <a:close/>
                </a:path>
              </a:pathLst>
            </a:custGeom>
            <a:solidFill>
              <a:srgbClr val="FFFFFF"/>
            </a:solidFill>
          </p:spPr>
        </p:sp>
        <p:sp>
          <p:nvSpPr>
            <p:cNvPr name="TextBox 14" id="14"/>
            <p:cNvSpPr txBox="true"/>
            <p:nvPr/>
          </p:nvSpPr>
          <p:spPr>
            <a:xfrm>
              <a:off x="0" y="-28575"/>
              <a:ext cx="4274726" cy="2454410"/>
            </a:xfrm>
            <a:prstGeom prst="rect">
              <a:avLst/>
            </a:prstGeom>
          </p:spPr>
          <p:txBody>
            <a:bodyPr anchor="ctr" rtlCol="false" tIns="50800" lIns="50800" bIns="50800" rIns="50800"/>
            <a:lstStyle/>
            <a:p>
              <a:pPr algn="ctr">
                <a:lnSpc>
                  <a:spcPts val="2127"/>
                </a:lnSpc>
              </a:pPr>
            </a:p>
          </p:txBody>
        </p:sp>
      </p:grpSp>
      <p:sp>
        <p:nvSpPr>
          <p:cNvPr name="TextBox 15" id="15"/>
          <p:cNvSpPr txBox="true"/>
          <p:nvPr/>
        </p:nvSpPr>
        <p:spPr>
          <a:xfrm rot="0">
            <a:off x="1507519" y="560180"/>
            <a:ext cx="7811481" cy="1493702"/>
          </a:xfrm>
          <a:prstGeom prst="rect">
            <a:avLst/>
          </a:prstGeom>
        </p:spPr>
        <p:txBody>
          <a:bodyPr anchor="t" rtlCol="false" tIns="0" lIns="0" bIns="0" rIns="0">
            <a:spAutoFit/>
          </a:bodyPr>
          <a:lstStyle/>
          <a:p>
            <a:pPr algn="ctr">
              <a:lnSpc>
                <a:spcPts val="12013"/>
              </a:lnSpc>
              <a:spcBef>
                <a:spcPct val="0"/>
              </a:spcBef>
            </a:pPr>
            <a:r>
              <a:rPr lang="en-US" b="true" sz="8581">
                <a:solidFill>
                  <a:srgbClr val="BF6243"/>
                </a:solidFill>
                <a:latin typeface="Bebas Neue Bold"/>
                <a:ea typeface="Bebas Neue Bold"/>
                <a:cs typeface="Bebas Neue Bold"/>
                <a:sym typeface="Bebas Neue Bold"/>
              </a:rPr>
              <a:t>REFERENCIAL TEÓRICO</a:t>
            </a:r>
          </a:p>
        </p:txBody>
      </p:sp>
      <p:grpSp>
        <p:nvGrpSpPr>
          <p:cNvPr name="Group 16" id="16"/>
          <p:cNvGrpSpPr/>
          <p:nvPr/>
        </p:nvGrpSpPr>
        <p:grpSpPr>
          <a:xfrm rot="0">
            <a:off x="4562574" y="8696050"/>
            <a:ext cx="8691372" cy="885436"/>
            <a:chOff x="0" y="0"/>
            <a:chExt cx="11588496" cy="1180581"/>
          </a:xfrm>
        </p:grpSpPr>
        <p:sp>
          <p:nvSpPr>
            <p:cNvPr name="Freeform 17" id="17"/>
            <p:cNvSpPr/>
            <p:nvPr/>
          </p:nvSpPr>
          <p:spPr>
            <a:xfrm flipH="false" flipV="false" rot="0">
              <a:off x="1298169" y="92843"/>
              <a:ext cx="1081211" cy="892307"/>
            </a:xfrm>
            <a:custGeom>
              <a:avLst/>
              <a:gdLst/>
              <a:ahLst/>
              <a:cxnLst/>
              <a:rect r="r" b="b" t="t" l="l"/>
              <a:pathLst>
                <a:path h="892307" w="1081211">
                  <a:moveTo>
                    <a:pt x="0" y="0"/>
                  </a:moveTo>
                  <a:lnTo>
                    <a:pt x="1081211" y="0"/>
                  </a:lnTo>
                  <a:lnTo>
                    <a:pt x="1081211" y="892307"/>
                  </a:lnTo>
                  <a:lnTo>
                    <a:pt x="0" y="892307"/>
                  </a:lnTo>
                  <a:lnTo>
                    <a:pt x="0" y="0"/>
                  </a:lnTo>
                  <a:close/>
                </a:path>
              </a:pathLst>
            </a:custGeom>
            <a:blipFill>
              <a:blip r:embed="rId8"/>
              <a:stretch>
                <a:fillRect l="0" t="-1091" r="0" b="-1091"/>
              </a:stretch>
            </a:blipFill>
          </p:spPr>
        </p:sp>
        <p:sp>
          <p:nvSpPr>
            <p:cNvPr name="Freeform 18" id="18"/>
            <p:cNvSpPr/>
            <p:nvPr/>
          </p:nvSpPr>
          <p:spPr>
            <a:xfrm flipH="false" flipV="false" rot="0">
              <a:off x="2509924" y="148813"/>
              <a:ext cx="2209318" cy="836337"/>
            </a:xfrm>
            <a:custGeom>
              <a:avLst/>
              <a:gdLst/>
              <a:ahLst/>
              <a:cxnLst/>
              <a:rect r="r" b="b" t="t" l="l"/>
              <a:pathLst>
                <a:path h="836337" w="2209318">
                  <a:moveTo>
                    <a:pt x="0" y="0"/>
                  </a:moveTo>
                  <a:lnTo>
                    <a:pt x="2209319" y="0"/>
                  </a:lnTo>
                  <a:lnTo>
                    <a:pt x="2209319" y="836337"/>
                  </a:lnTo>
                  <a:lnTo>
                    <a:pt x="0" y="836337"/>
                  </a:lnTo>
                  <a:lnTo>
                    <a:pt x="0" y="0"/>
                  </a:lnTo>
                  <a:close/>
                </a:path>
              </a:pathLst>
            </a:custGeom>
            <a:blipFill>
              <a:blip r:embed="rId9"/>
              <a:stretch>
                <a:fillRect l="0" t="-1091" r="0" b="-1091"/>
              </a:stretch>
            </a:blipFill>
          </p:spPr>
        </p:sp>
        <p:sp>
          <p:nvSpPr>
            <p:cNvPr name="Freeform 19" id="19"/>
            <p:cNvSpPr/>
            <p:nvPr/>
          </p:nvSpPr>
          <p:spPr>
            <a:xfrm flipH="false" flipV="false" rot="0">
              <a:off x="6941999" y="135888"/>
              <a:ext cx="1572207" cy="780017"/>
            </a:xfrm>
            <a:custGeom>
              <a:avLst/>
              <a:gdLst/>
              <a:ahLst/>
              <a:cxnLst/>
              <a:rect r="r" b="b" t="t" l="l"/>
              <a:pathLst>
                <a:path h="780017" w="1572207">
                  <a:moveTo>
                    <a:pt x="0" y="0"/>
                  </a:moveTo>
                  <a:lnTo>
                    <a:pt x="1572207" y="0"/>
                  </a:lnTo>
                  <a:lnTo>
                    <a:pt x="1572207" y="780017"/>
                  </a:lnTo>
                  <a:lnTo>
                    <a:pt x="0" y="780017"/>
                  </a:lnTo>
                  <a:lnTo>
                    <a:pt x="0" y="0"/>
                  </a:lnTo>
                  <a:close/>
                </a:path>
              </a:pathLst>
            </a:custGeom>
            <a:blipFill>
              <a:blip r:embed="rId10"/>
              <a:stretch>
                <a:fillRect l="0" t="-1091" r="-130998" b="-1091"/>
              </a:stretch>
            </a:blipFill>
          </p:spPr>
        </p:sp>
        <p:sp>
          <p:nvSpPr>
            <p:cNvPr name="Freeform 20" id="20"/>
            <p:cNvSpPr/>
            <p:nvPr/>
          </p:nvSpPr>
          <p:spPr>
            <a:xfrm flipH="false" flipV="false" rot="0">
              <a:off x="4642570" y="34275"/>
              <a:ext cx="2393126" cy="1039215"/>
            </a:xfrm>
            <a:custGeom>
              <a:avLst/>
              <a:gdLst/>
              <a:ahLst/>
              <a:cxnLst/>
              <a:rect r="r" b="b" t="t" l="l"/>
              <a:pathLst>
                <a:path h="1039215" w="2393126">
                  <a:moveTo>
                    <a:pt x="0" y="0"/>
                  </a:moveTo>
                  <a:lnTo>
                    <a:pt x="2393126" y="0"/>
                  </a:lnTo>
                  <a:lnTo>
                    <a:pt x="2393126" y="1039214"/>
                  </a:lnTo>
                  <a:lnTo>
                    <a:pt x="0" y="1039214"/>
                  </a:lnTo>
                  <a:lnTo>
                    <a:pt x="0" y="0"/>
                  </a:lnTo>
                  <a:close/>
                </a:path>
              </a:pathLst>
            </a:custGeom>
            <a:blipFill>
              <a:blip r:embed="rId11"/>
              <a:stretch>
                <a:fillRect l="-475" t="-4757" r="-2845" b="-4757"/>
              </a:stretch>
            </a:blipFill>
          </p:spPr>
        </p:sp>
        <p:sp>
          <p:nvSpPr>
            <p:cNvPr name="Freeform 21" id="21"/>
            <p:cNvSpPr/>
            <p:nvPr/>
          </p:nvSpPr>
          <p:spPr>
            <a:xfrm flipH="false" flipV="false" rot="0">
              <a:off x="0" y="0"/>
              <a:ext cx="1164316" cy="1073489"/>
            </a:xfrm>
            <a:custGeom>
              <a:avLst/>
              <a:gdLst/>
              <a:ahLst/>
              <a:cxnLst/>
              <a:rect r="r" b="b" t="t" l="l"/>
              <a:pathLst>
                <a:path h="1073489" w="1164316">
                  <a:moveTo>
                    <a:pt x="0" y="0"/>
                  </a:moveTo>
                  <a:lnTo>
                    <a:pt x="1164316" y="0"/>
                  </a:lnTo>
                  <a:lnTo>
                    <a:pt x="1164316" y="1073489"/>
                  </a:lnTo>
                  <a:lnTo>
                    <a:pt x="0" y="1073489"/>
                  </a:lnTo>
                  <a:lnTo>
                    <a:pt x="0" y="0"/>
                  </a:lnTo>
                  <a:close/>
                </a:path>
              </a:pathLst>
            </a:custGeom>
            <a:blipFill>
              <a:blip r:embed="rId12"/>
              <a:stretch>
                <a:fillRect l="-84343" t="-22981" r="-84424" b="-28451"/>
              </a:stretch>
            </a:blipFill>
          </p:spPr>
        </p:sp>
        <p:sp>
          <p:nvSpPr>
            <p:cNvPr name="TextBox 22" id="22"/>
            <p:cNvSpPr txBox="true"/>
            <p:nvPr/>
          </p:nvSpPr>
          <p:spPr>
            <a:xfrm rot="0">
              <a:off x="8590540" y="-40210"/>
              <a:ext cx="2997957" cy="1220791"/>
            </a:xfrm>
            <a:prstGeom prst="rect">
              <a:avLst/>
            </a:prstGeom>
          </p:spPr>
          <p:txBody>
            <a:bodyPr anchor="t" rtlCol="false" tIns="0" lIns="0" bIns="0" rIns="0">
              <a:spAutoFit/>
            </a:bodyPr>
            <a:lstStyle/>
            <a:p>
              <a:pPr algn="ctr">
                <a:lnSpc>
                  <a:spcPts val="7539"/>
                </a:lnSpc>
                <a:spcBef>
                  <a:spcPct val="0"/>
                </a:spcBef>
              </a:pPr>
              <a:r>
                <a:rPr lang="en-US" b="true" sz="5385">
                  <a:solidFill>
                    <a:srgbClr val="BF6243"/>
                  </a:solidFill>
                  <a:latin typeface="Bebas Neue Bold"/>
                  <a:ea typeface="Bebas Neue Bold"/>
                  <a:cs typeface="Bebas Neue Bold"/>
                  <a:sym typeface="Bebas Neue Bold"/>
                </a:rPr>
                <a:t>II SISDPOL</a:t>
              </a:r>
            </a:p>
          </p:txBody>
        </p:sp>
      </p:grpSp>
      <p:sp>
        <p:nvSpPr>
          <p:cNvPr name="TextBox 23" id="23"/>
          <p:cNvSpPr txBox="true"/>
          <p:nvPr/>
        </p:nvSpPr>
        <p:spPr>
          <a:xfrm rot="0">
            <a:off x="2427569" y="2463403"/>
            <a:ext cx="13782861" cy="4631674"/>
          </a:xfrm>
          <a:prstGeom prst="rect">
            <a:avLst/>
          </a:prstGeom>
        </p:spPr>
        <p:txBody>
          <a:bodyPr anchor="t" rtlCol="false" tIns="0" lIns="0" bIns="0" rIns="0">
            <a:spAutoFit/>
          </a:bodyPr>
          <a:lstStyle/>
          <a:p>
            <a:pPr algn="just">
              <a:lnSpc>
                <a:spcPts val="3131"/>
              </a:lnSpc>
              <a:spcBef>
                <a:spcPct val="0"/>
              </a:spcBef>
            </a:pPr>
            <a:r>
              <a:rPr lang="en-US" sz="2236">
                <a:solidFill>
                  <a:srgbClr val="000000"/>
                </a:solidFill>
                <a:latin typeface="Canva Sans"/>
                <a:ea typeface="Canva Sans"/>
                <a:cs typeface="Canva Sans"/>
                <a:sym typeface="Canva Sans"/>
              </a:rPr>
              <a:t>Texto Texto Texto Texto Texto Texto Texto Texto Texto Texto Texto Texto Texto Texto Texto Texto Texto Texto Texto Texto Texto Texto Texto Texto</a:t>
            </a:r>
            <a:r>
              <a:rPr lang="en-US" sz="2236">
                <a:solidFill>
                  <a:srgbClr val="000000"/>
                </a:solidFill>
                <a:latin typeface="Canva Sans"/>
                <a:ea typeface="Canva Sans"/>
                <a:cs typeface="Canva Sans"/>
                <a:sym typeface="Canva Sans"/>
              </a:rPr>
              <a:t> </a:t>
            </a:r>
            <a:r>
              <a:rPr lang="en-US" sz="2236">
                <a:solidFill>
                  <a:srgbClr val="000000"/>
                </a:solidFill>
                <a:latin typeface="Canva Sans"/>
                <a:ea typeface="Canva Sans"/>
                <a:cs typeface="Canva Sans"/>
                <a:sym typeface="Canva Sans"/>
              </a:rPr>
              <a:t>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BD5F40"/>
        </a:solidFill>
      </p:bgPr>
    </p:bg>
    <p:spTree>
      <p:nvGrpSpPr>
        <p:cNvPr id="1" name=""/>
        <p:cNvGrpSpPr/>
        <p:nvPr/>
      </p:nvGrpSpPr>
      <p:grpSpPr>
        <a:xfrm>
          <a:off x="0" y="0"/>
          <a:ext cx="0" cy="0"/>
          <a:chOff x="0" y="0"/>
          <a:chExt cx="0" cy="0"/>
        </a:xfrm>
      </p:grpSpPr>
      <p:sp>
        <p:nvSpPr>
          <p:cNvPr name="Freeform 2" id="2"/>
          <p:cNvSpPr/>
          <p:nvPr/>
        </p:nvSpPr>
        <p:spPr>
          <a:xfrm flipH="false" flipV="false" rot="8802994">
            <a:off x="-73757" y="-2342404"/>
            <a:ext cx="7728982" cy="10678988"/>
          </a:xfrm>
          <a:custGeom>
            <a:avLst/>
            <a:gdLst/>
            <a:ahLst/>
            <a:cxnLst/>
            <a:rect r="r" b="b" t="t" l="l"/>
            <a:pathLst>
              <a:path h="10678988" w="7728982">
                <a:moveTo>
                  <a:pt x="0" y="0"/>
                </a:moveTo>
                <a:lnTo>
                  <a:pt x="7728982" y="0"/>
                </a:lnTo>
                <a:lnTo>
                  <a:pt x="7728982" y="10678988"/>
                </a:lnTo>
                <a:lnTo>
                  <a:pt x="0" y="10678988"/>
                </a:lnTo>
                <a:lnTo>
                  <a:pt x="0" y="0"/>
                </a:lnTo>
                <a:close/>
              </a:path>
            </a:pathLst>
          </a:custGeom>
          <a:blipFill>
            <a:blip r:embed="rId2"/>
            <a:stretch>
              <a:fillRect l="-56391" t="-65154" r="-64994" b="-48743"/>
            </a:stretch>
          </a:blipFill>
        </p:spPr>
      </p:sp>
      <p:grpSp>
        <p:nvGrpSpPr>
          <p:cNvPr name="Group 3" id="3"/>
          <p:cNvGrpSpPr/>
          <p:nvPr/>
        </p:nvGrpSpPr>
        <p:grpSpPr>
          <a:xfrm rot="0">
            <a:off x="-4456262" y="-4660849"/>
            <a:ext cx="26729046" cy="16976080"/>
            <a:chOff x="0" y="0"/>
            <a:chExt cx="35638727" cy="22634774"/>
          </a:xfrm>
        </p:grpSpPr>
        <p:sp>
          <p:nvSpPr>
            <p:cNvPr name="Freeform 4" id="4"/>
            <p:cNvSpPr/>
            <p:nvPr/>
          </p:nvSpPr>
          <p:spPr>
            <a:xfrm flipH="true" flipV="false" rot="641682">
              <a:off x="1253693" y="4090529"/>
              <a:ext cx="13078519" cy="14735543"/>
            </a:xfrm>
            <a:custGeom>
              <a:avLst/>
              <a:gdLst/>
              <a:ahLst/>
              <a:cxnLst/>
              <a:rect r="r" b="b" t="t" l="l"/>
              <a:pathLst>
                <a:path h="14735543" w="13078519">
                  <a:moveTo>
                    <a:pt x="13078520" y="0"/>
                  </a:moveTo>
                  <a:lnTo>
                    <a:pt x="0" y="0"/>
                  </a:lnTo>
                  <a:lnTo>
                    <a:pt x="0" y="14735543"/>
                  </a:lnTo>
                  <a:lnTo>
                    <a:pt x="13078520" y="14735543"/>
                  </a:lnTo>
                  <a:lnTo>
                    <a:pt x="13078520" y="0"/>
                  </a:lnTo>
                  <a:close/>
                </a:path>
              </a:pathLst>
            </a:custGeom>
            <a:blipFill>
              <a:blip r:embed="rId3">
                <a:alphaModFix amt="86000"/>
              </a:blip>
              <a:stretch>
                <a:fillRect l="-842" t="0" r="-842" b="0"/>
              </a:stretch>
            </a:blipFill>
          </p:spPr>
        </p:sp>
        <p:sp>
          <p:nvSpPr>
            <p:cNvPr name="Freeform 5" id="5"/>
            <p:cNvSpPr/>
            <p:nvPr/>
          </p:nvSpPr>
          <p:spPr>
            <a:xfrm flipH="false" flipV="false" rot="312061">
              <a:off x="6299330" y="11119959"/>
              <a:ext cx="9646143" cy="9257521"/>
            </a:xfrm>
            <a:custGeom>
              <a:avLst/>
              <a:gdLst/>
              <a:ahLst/>
              <a:cxnLst/>
              <a:rect r="r" b="b" t="t" l="l"/>
              <a:pathLst>
                <a:path h="9257521" w="9646143">
                  <a:moveTo>
                    <a:pt x="0" y="0"/>
                  </a:moveTo>
                  <a:lnTo>
                    <a:pt x="9646143" y="0"/>
                  </a:lnTo>
                  <a:lnTo>
                    <a:pt x="9646143" y="9257520"/>
                  </a:lnTo>
                  <a:lnTo>
                    <a:pt x="0" y="9257520"/>
                  </a:lnTo>
                  <a:lnTo>
                    <a:pt x="0" y="0"/>
                  </a:lnTo>
                  <a:close/>
                </a:path>
              </a:pathLst>
            </a:custGeom>
            <a:blipFill>
              <a:blip r:embed="rId4">
                <a:alphaModFix amt="86000"/>
              </a:blip>
              <a:stretch>
                <a:fillRect l="-33303" t="-7190" r="-25715" b="-3411"/>
              </a:stretch>
            </a:blipFill>
          </p:spPr>
        </p:sp>
        <p:sp>
          <p:nvSpPr>
            <p:cNvPr name="Freeform 6" id="6"/>
            <p:cNvSpPr/>
            <p:nvPr/>
          </p:nvSpPr>
          <p:spPr>
            <a:xfrm flipH="false" flipV="false" rot="0">
              <a:off x="16974035" y="6292304"/>
              <a:ext cx="9770306" cy="13633986"/>
            </a:xfrm>
            <a:custGeom>
              <a:avLst/>
              <a:gdLst/>
              <a:ahLst/>
              <a:cxnLst/>
              <a:rect r="r" b="b" t="t" l="l"/>
              <a:pathLst>
                <a:path h="13633986" w="9770306">
                  <a:moveTo>
                    <a:pt x="0" y="0"/>
                  </a:moveTo>
                  <a:lnTo>
                    <a:pt x="9770306" y="0"/>
                  </a:lnTo>
                  <a:lnTo>
                    <a:pt x="9770306" y="13633986"/>
                  </a:lnTo>
                  <a:lnTo>
                    <a:pt x="0" y="13633986"/>
                  </a:lnTo>
                  <a:lnTo>
                    <a:pt x="0" y="0"/>
                  </a:lnTo>
                  <a:close/>
                </a:path>
              </a:pathLst>
            </a:custGeom>
            <a:blipFill>
              <a:blip r:embed="rId2">
                <a:alphaModFix amt="86000"/>
              </a:blip>
              <a:stretch>
                <a:fillRect l="-56228" t="-63843" r="-64818" b="-47619"/>
              </a:stretch>
            </a:blipFill>
          </p:spPr>
        </p:sp>
        <p:sp>
          <p:nvSpPr>
            <p:cNvPr name="Freeform 7" id="7"/>
            <p:cNvSpPr/>
            <p:nvPr/>
          </p:nvSpPr>
          <p:spPr>
            <a:xfrm flipH="true" flipV="false" rot="0">
              <a:off x="21859188" y="10697065"/>
              <a:ext cx="13779539" cy="9289511"/>
            </a:xfrm>
            <a:custGeom>
              <a:avLst/>
              <a:gdLst/>
              <a:ahLst/>
              <a:cxnLst/>
              <a:rect r="r" b="b" t="t" l="l"/>
              <a:pathLst>
                <a:path h="9289511" w="13779539">
                  <a:moveTo>
                    <a:pt x="13779539" y="0"/>
                  </a:moveTo>
                  <a:lnTo>
                    <a:pt x="0" y="0"/>
                  </a:lnTo>
                  <a:lnTo>
                    <a:pt x="0" y="9289511"/>
                  </a:lnTo>
                  <a:lnTo>
                    <a:pt x="13779539" y="9289511"/>
                  </a:lnTo>
                  <a:lnTo>
                    <a:pt x="13779539" y="0"/>
                  </a:lnTo>
                  <a:close/>
                </a:path>
              </a:pathLst>
            </a:custGeom>
            <a:blipFill>
              <a:blip r:embed="rId5">
                <a:alphaModFix amt="86000"/>
              </a:blip>
              <a:stretch>
                <a:fillRect l="-498" t="0" r="-498" b="0"/>
              </a:stretch>
            </a:blipFill>
          </p:spPr>
        </p:sp>
        <p:sp>
          <p:nvSpPr>
            <p:cNvPr name="Freeform 8" id="8"/>
            <p:cNvSpPr/>
            <p:nvPr/>
          </p:nvSpPr>
          <p:spPr>
            <a:xfrm flipH="true" flipV="false" rot="0">
              <a:off x="8358442" y="3583820"/>
              <a:ext cx="8615593" cy="19050953"/>
            </a:xfrm>
            <a:custGeom>
              <a:avLst/>
              <a:gdLst/>
              <a:ahLst/>
              <a:cxnLst/>
              <a:rect r="r" b="b" t="t" l="l"/>
              <a:pathLst>
                <a:path h="19050953" w="8615593">
                  <a:moveTo>
                    <a:pt x="8615593" y="0"/>
                  </a:moveTo>
                  <a:lnTo>
                    <a:pt x="0" y="0"/>
                  </a:lnTo>
                  <a:lnTo>
                    <a:pt x="0" y="19050954"/>
                  </a:lnTo>
                  <a:lnTo>
                    <a:pt x="8615593" y="19050954"/>
                  </a:lnTo>
                  <a:lnTo>
                    <a:pt x="8615593" y="0"/>
                  </a:lnTo>
                  <a:close/>
                </a:path>
              </a:pathLst>
            </a:custGeom>
            <a:blipFill>
              <a:blip r:embed="rId6">
                <a:alphaModFix amt="86000"/>
              </a:blip>
              <a:stretch>
                <a:fillRect l="-498" t="0" r="-47100" b="0"/>
              </a:stretch>
            </a:blipFill>
          </p:spPr>
        </p:sp>
        <p:sp>
          <p:nvSpPr>
            <p:cNvPr name="Freeform 9" id="9"/>
            <p:cNvSpPr/>
            <p:nvPr/>
          </p:nvSpPr>
          <p:spPr>
            <a:xfrm flipH="false" flipV="false" rot="-9212238">
              <a:off x="24778195" y="1211101"/>
              <a:ext cx="7941526" cy="10657681"/>
            </a:xfrm>
            <a:custGeom>
              <a:avLst/>
              <a:gdLst/>
              <a:ahLst/>
              <a:cxnLst/>
              <a:rect r="r" b="b" t="t" l="l"/>
              <a:pathLst>
                <a:path h="10657681" w="7941526">
                  <a:moveTo>
                    <a:pt x="0" y="0"/>
                  </a:moveTo>
                  <a:lnTo>
                    <a:pt x="7941526" y="0"/>
                  </a:lnTo>
                  <a:lnTo>
                    <a:pt x="7941526" y="10657680"/>
                  </a:lnTo>
                  <a:lnTo>
                    <a:pt x="0" y="10657680"/>
                  </a:lnTo>
                  <a:lnTo>
                    <a:pt x="0" y="0"/>
                  </a:lnTo>
                  <a:close/>
                </a:path>
              </a:pathLst>
            </a:custGeom>
            <a:blipFill>
              <a:blip r:embed="rId7">
                <a:alphaModFix amt="86000"/>
              </a:blip>
              <a:stretch>
                <a:fillRect l="-216165" t="-62886" r="-24499" b="-6237"/>
              </a:stretch>
            </a:blipFill>
          </p:spPr>
        </p:sp>
        <p:sp>
          <p:nvSpPr>
            <p:cNvPr name="Freeform 10" id="10"/>
            <p:cNvSpPr/>
            <p:nvPr/>
          </p:nvSpPr>
          <p:spPr>
            <a:xfrm flipH="true" flipV="false" rot="-6947770">
              <a:off x="14683117" y="4176249"/>
              <a:ext cx="12862330" cy="12549343"/>
            </a:xfrm>
            <a:custGeom>
              <a:avLst/>
              <a:gdLst/>
              <a:ahLst/>
              <a:cxnLst/>
              <a:rect r="r" b="b" t="t" l="l"/>
              <a:pathLst>
                <a:path h="12549343" w="12862330">
                  <a:moveTo>
                    <a:pt x="12862329" y="0"/>
                  </a:moveTo>
                  <a:lnTo>
                    <a:pt x="0" y="0"/>
                  </a:lnTo>
                  <a:lnTo>
                    <a:pt x="0" y="12549343"/>
                  </a:lnTo>
                  <a:lnTo>
                    <a:pt x="12862329" y="12549343"/>
                  </a:lnTo>
                  <a:lnTo>
                    <a:pt x="12862329" y="0"/>
                  </a:lnTo>
                  <a:close/>
                </a:path>
              </a:pathLst>
            </a:custGeom>
            <a:blipFill>
              <a:blip r:embed="rId5">
                <a:alphaModFix amt="86000"/>
              </a:blip>
              <a:stretch>
                <a:fillRect l="-43963" t="0" r="-2203" b="0"/>
              </a:stretch>
            </a:blipFill>
          </p:spPr>
        </p:sp>
      </p:grpSp>
      <p:sp>
        <p:nvSpPr>
          <p:cNvPr name="Freeform 11" id="11"/>
          <p:cNvSpPr/>
          <p:nvPr/>
        </p:nvSpPr>
        <p:spPr>
          <a:xfrm flipH="false" flipV="false" rot="2320835">
            <a:off x="-2333228" y="2946116"/>
            <a:ext cx="5320266" cy="7023147"/>
          </a:xfrm>
          <a:custGeom>
            <a:avLst/>
            <a:gdLst/>
            <a:ahLst/>
            <a:cxnLst/>
            <a:rect r="r" b="b" t="t" l="l"/>
            <a:pathLst>
              <a:path h="7023147" w="5320266">
                <a:moveTo>
                  <a:pt x="0" y="0"/>
                </a:moveTo>
                <a:lnTo>
                  <a:pt x="5320266" y="0"/>
                </a:lnTo>
                <a:lnTo>
                  <a:pt x="5320266" y="7023147"/>
                </a:lnTo>
                <a:lnTo>
                  <a:pt x="0" y="7023147"/>
                </a:lnTo>
                <a:lnTo>
                  <a:pt x="0" y="0"/>
                </a:lnTo>
                <a:close/>
              </a:path>
            </a:pathLst>
          </a:custGeom>
          <a:blipFill>
            <a:blip r:embed="rId7"/>
            <a:stretch>
              <a:fillRect l="-216845" t="-65056" r="-24690" b="-7318"/>
            </a:stretch>
          </a:blipFill>
        </p:spPr>
      </p:sp>
      <p:grpSp>
        <p:nvGrpSpPr>
          <p:cNvPr name="Group 12" id="12"/>
          <p:cNvGrpSpPr/>
          <p:nvPr/>
        </p:nvGrpSpPr>
        <p:grpSpPr>
          <a:xfrm rot="0">
            <a:off x="1028700" y="536000"/>
            <a:ext cx="16230600" cy="9210591"/>
            <a:chOff x="0" y="0"/>
            <a:chExt cx="4274726" cy="2425835"/>
          </a:xfrm>
        </p:grpSpPr>
        <p:sp>
          <p:nvSpPr>
            <p:cNvPr name="Freeform 13" id="13"/>
            <p:cNvSpPr/>
            <p:nvPr/>
          </p:nvSpPr>
          <p:spPr>
            <a:xfrm flipH="false" flipV="false" rot="0">
              <a:off x="0" y="0"/>
              <a:ext cx="4274726" cy="2425834"/>
            </a:xfrm>
            <a:custGeom>
              <a:avLst/>
              <a:gdLst/>
              <a:ahLst/>
              <a:cxnLst/>
              <a:rect r="r" b="b" t="t" l="l"/>
              <a:pathLst>
                <a:path h="2425834" w="4274726">
                  <a:moveTo>
                    <a:pt x="36252" y="0"/>
                  </a:moveTo>
                  <a:lnTo>
                    <a:pt x="4238474" y="0"/>
                  </a:lnTo>
                  <a:cubicBezTo>
                    <a:pt x="4248089" y="0"/>
                    <a:pt x="4257310" y="3819"/>
                    <a:pt x="4264108" y="10618"/>
                  </a:cubicBezTo>
                  <a:cubicBezTo>
                    <a:pt x="4270906" y="17416"/>
                    <a:pt x="4274726" y="26637"/>
                    <a:pt x="4274726" y="36252"/>
                  </a:cubicBezTo>
                  <a:lnTo>
                    <a:pt x="4274726" y="2389583"/>
                  </a:lnTo>
                  <a:cubicBezTo>
                    <a:pt x="4274726" y="2399197"/>
                    <a:pt x="4270906" y="2408418"/>
                    <a:pt x="4264108" y="2415217"/>
                  </a:cubicBezTo>
                  <a:cubicBezTo>
                    <a:pt x="4257310" y="2422015"/>
                    <a:pt x="4248089" y="2425834"/>
                    <a:pt x="4238474" y="2425834"/>
                  </a:cubicBezTo>
                  <a:lnTo>
                    <a:pt x="36252" y="2425834"/>
                  </a:lnTo>
                  <a:cubicBezTo>
                    <a:pt x="26637" y="2425834"/>
                    <a:pt x="17416" y="2422015"/>
                    <a:pt x="10618" y="2415217"/>
                  </a:cubicBezTo>
                  <a:cubicBezTo>
                    <a:pt x="3819" y="2408418"/>
                    <a:pt x="0" y="2399197"/>
                    <a:pt x="0" y="2389583"/>
                  </a:cubicBezTo>
                  <a:lnTo>
                    <a:pt x="0" y="36252"/>
                  </a:lnTo>
                  <a:cubicBezTo>
                    <a:pt x="0" y="26637"/>
                    <a:pt x="3819" y="17416"/>
                    <a:pt x="10618" y="10618"/>
                  </a:cubicBezTo>
                  <a:cubicBezTo>
                    <a:pt x="17416" y="3819"/>
                    <a:pt x="26637" y="0"/>
                    <a:pt x="36252" y="0"/>
                  </a:cubicBezTo>
                  <a:close/>
                </a:path>
              </a:pathLst>
            </a:custGeom>
            <a:solidFill>
              <a:srgbClr val="FFFFFF"/>
            </a:solidFill>
          </p:spPr>
        </p:sp>
        <p:sp>
          <p:nvSpPr>
            <p:cNvPr name="TextBox 14" id="14"/>
            <p:cNvSpPr txBox="true"/>
            <p:nvPr/>
          </p:nvSpPr>
          <p:spPr>
            <a:xfrm>
              <a:off x="0" y="-28575"/>
              <a:ext cx="4274726" cy="2454410"/>
            </a:xfrm>
            <a:prstGeom prst="rect">
              <a:avLst/>
            </a:prstGeom>
          </p:spPr>
          <p:txBody>
            <a:bodyPr anchor="ctr" rtlCol="false" tIns="50800" lIns="50800" bIns="50800" rIns="50800"/>
            <a:lstStyle/>
            <a:p>
              <a:pPr algn="ctr">
                <a:lnSpc>
                  <a:spcPts val="2127"/>
                </a:lnSpc>
              </a:pPr>
            </a:p>
          </p:txBody>
        </p:sp>
      </p:grpSp>
      <p:sp>
        <p:nvSpPr>
          <p:cNvPr name="TextBox 15" id="15"/>
          <p:cNvSpPr txBox="true"/>
          <p:nvPr/>
        </p:nvSpPr>
        <p:spPr>
          <a:xfrm rot="0">
            <a:off x="1507519" y="560180"/>
            <a:ext cx="7811481" cy="1493702"/>
          </a:xfrm>
          <a:prstGeom prst="rect">
            <a:avLst/>
          </a:prstGeom>
        </p:spPr>
        <p:txBody>
          <a:bodyPr anchor="t" rtlCol="false" tIns="0" lIns="0" bIns="0" rIns="0">
            <a:spAutoFit/>
          </a:bodyPr>
          <a:lstStyle/>
          <a:p>
            <a:pPr algn="ctr">
              <a:lnSpc>
                <a:spcPts val="12013"/>
              </a:lnSpc>
              <a:spcBef>
                <a:spcPct val="0"/>
              </a:spcBef>
            </a:pPr>
            <a:r>
              <a:rPr lang="en-US" b="true" sz="8581">
                <a:solidFill>
                  <a:srgbClr val="BF6243"/>
                </a:solidFill>
                <a:latin typeface="Bebas Neue Bold"/>
                <a:ea typeface="Bebas Neue Bold"/>
                <a:cs typeface="Bebas Neue Bold"/>
                <a:sym typeface="Bebas Neue Bold"/>
              </a:rPr>
              <a:t>ANÁLISES/RESULTADOS</a:t>
            </a:r>
          </a:p>
        </p:txBody>
      </p:sp>
      <p:grpSp>
        <p:nvGrpSpPr>
          <p:cNvPr name="Group 16" id="16"/>
          <p:cNvGrpSpPr/>
          <p:nvPr/>
        </p:nvGrpSpPr>
        <p:grpSpPr>
          <a:xfrm rot="0">
            <a:off x="4562574" y="8696050"/>
            <a:ext cx="8691372" cy="885436"/>
            <a:chOff x="0" y="0"/>
            <a:chExt cx="11588496" cy="1180581"/>
          </a:xfrm>
        </p:grpSpPr>
        <p:sp>
          <p:nvSpPr>
            <p:cNvPr name="Freeform 17" id="17"/>
            <p:cNvSpPr/>
            <p:nvPr/>
          </p:nvSpPr>
          <p:spPr>
            <a:xfrm flipH="false" flipV="false" rot="0">
              <a:off x="1298169" y="92843"/>
              <a:ext cx="1081211" cy="892307"/>
            </a:xfrm>
            <a:custGeom>
              <a:avLst/>
              <a:gdLst/>
              <a:ahLst/>
              <a:cxnLst/>
              <a:rect r="r" b="b" t="t" l="l"/>
              <a:pathLst>
                <a:path h="892307" w="1081211">
                  <a:moveTo>
                    <a:pt x="0" y="0"/>
                  </a:moveTo>
                  <a:lnTo>
                    <a:pt x="1081211" y="0"/>
                  </a:lnTo>
                  <a:lnTo>
                    <a:pt x="1081211" y="892307"/>
                  </a:lnTo>
                  <a:lnTo>
                    <a:pt x="0" y="892307"/>
                  </a:lnTo>
                  <a:lnTo>
                    <a:pt x="0" y="0"/>
                  </a:lnTo>
                  <a:close/>
                </a:path>
              </a:pathLst>
            </a:custGeom>
            <a:blipFill>
              <a:blip r:embed="rId8"/>
              <a:stretch>
                <a:fillRect l="0" t="-1091" r="0" b="-1091"/>
              </a:stretch>
            </a:blipFill>
          </p:spPr>
        </p:sp>
        <p:sp>
          <p:nvSpPr>
            <p:cNvPr name="Freeform 18" id="18"/>
            <p:cNvSpPr/>
            <p:nvPr/>
          </p:nvSpPr>
          <p:spPr>
            <a:xfrm flipH="false" flipV="false" rot="0">
              <a:off x="2509924" y="148813"/>
              <a:ext cx="2209318" cy="836337"/>
            </a:xfrm>
            <a:custGeom>
              <a:avLst/>
              <a:gdLst/>
              <a:ahLst/>
              <a:cxnLst/>
              <a:rect r="r" b="b" t="t" l="l"/>
              <a:pathLst>
                <a:path h="836337" w="2209318">
                  <a:moveTo>
                    <a:pt x="0" y="0"/>
                  </a:moveTo>
                  <a:lnTo>
                    <a:pt x="2209319" y="0"/>
                  </a:lnTo>
                  <a:lnTo>
                    <a:pt x="2209319" y="836337"/>
                  </a:lnTo>
                  <a:lnTo>
                    <a:pt x="0" y="836337"/>
                  </a:lnTo>
                  <a:lnTo>
                    <a:pt x="0" y="0"/>
                  </a:lnTo>
                  <a:close/>
                </a:path>
              </a:pathLst>
            </a:custGeom>
            <a:blipFill>
              <a:blip r:embed="rId9"/>
              <a:stretch>
                <a:fillRect l="0" t="-1091" r="0" b="-1091"/>
              </a:stretch>
            </a:blipFill>
          </p:spPr>
        </p:sp>
        <p:sp>
          <p:nvSpPr>
            <p:cNvPr name="Freeform 19" id="19"/>
            <p:cNvSpPr/>
            <p:nvPr/>
          </p:nvSpPr>
          <p:spPr>
            <a:xfrm flipH="false" flipV="false" rot="0">
              <a:off x="6941999" y="135888"/>
              <a:ext cx="1572207" cy="780017"/>
            </a:xfrm>
            <a:custGeom>
              <a:avLst/>
              <a:gdLst/>
              <a:ahLst/>
              <a:cxnLst/>
              <a:rect r="r" b="b" t="t" l="l"/>
              <a:pathLst>
                <a:path h="780017" w="1572207">
                  <a:moveTo>
                    <a:pt x="0" y="0"/>
                  </a:moveTo>
                  <a:lnTo>
                    <a:pt x="1572207" y="0"/>
                  </a:lnTo>
                  <a:lnTo>
                    <a:pt x="1572207" y="780017"/>
                  </a:lnTo>
                  <a:lnTo>
                    <a:pt x="0" y="780017"/>
                  </a:lnTo>
                  <a:lnTo>
                    <a:pt x="0" y="0"/>
                  </a:lnTo>
                  <a:close/>
                </a:path>
              </a:pathLst>
            </a:custGeom>
            <a:blipFill>
              <a:blip r:embed="rId10"/>
              <a:stretch>
                <a:fillRect l="0" t="-1091" r="-130998" b="-1091"/>
              </a:stretch>
            </a:blipFill>
          </p:spPr>
        </p:sp>
        <p:sp>
          <p:nvSpPr>
            <p:cNvPr name="Freeform 20" id="20"/>
            <p:cNvSpPr/>
            <p:nvPr/>
          </p:nvSpPr>
          <p:spPr>
            <a:xfrm flipH="false" flipV="false" rot="0">
              <a:off x="4642570" y="34275"/>
              <a:ext cx="2393126" cy="1039215"/>
            </a:xfrm>
            <a:custGeom>
              <a:avLst/>
              <a:gdLst/>
              <a:ahLst/>
              <a:cxnLst/>
              <a:rect r="r" b="b" t="t" l="l"/>
              <a:pathLst>
                <a:path h="1039215" w="2393126">
                  <a:moveTo>
                    <a:pt x="0" y="0"/>
                  </a:moveTo>
                  <a:lnTo>
                    <a:pt x="2393126" y="0"/>
                  </a:lnTo>
                  <a:lnTo>
                    <a:pt x="2393126" y="1039214"/>
                  </a:lnTo>
                  <a:lnTo>
                    <a:pt x="0" y="1039214"/>
                  </a:lnTo>
                  <a:lnTo>
                    <a:pt x="0" y="0"/>
                  </a:lnTo>
                  <a:close/>
                </a:path>
              </a:pathLst>
            </a:custGeom>
            <a:blipFill>
              <a:blip r:embed="rId11"/>
              <a:stretch>
                <a:fillRect l="-475" t="-4757" r="-2845" b="-4757"/>
              </a:stretch>
            </a:blipFill>
          </p:spPr>
        </p:sp>
        <p:sp>
          <p:nvSpPr>
            <p:cNvPr name="Freeform 21" id="21"/>
            <p:cNvSpPr/>
            <p:nvPr/>
          </p:nvSpPr>
          <p:spPr>
            <a:xfrm flipH="false" flipV="false" rot="0">
              <a:off x="0" y="0"/>
              <a:ext cx="1164316" cy="1073489"/>
            </a:xfrm>
            <a:custGeom>
              <a:avLst/>
              <a:gdLst/>
              <a:ahLst/>
              <a:cxnLst/>
              <a:rect r="r" b="b" t="t" l="l"/>
              <a:pathLst>
                <a:path h="1073489" w="1164316">
                  <a:moveTo>
                    <a:pt x="0" y="0"/>
                  </a:moveTo>
                  <a:lnTo>
                    <a:pt x="1164316" y="0"/>
                  </a:lnTo>
                  <a:lnTo>
                    <a:pt x="1164316" y="1073489"/>
                  </a:lnTo>
                  <a:lnTo>
                    <a:pt x="0" y="1073489"/>
                  </a:lnTo>
                  <a:lnTo>
                    <a:pt x="0" y="0"/>
                  </a:lnTo>
                  <a:close/>
                </a:path>
              </a:pathLst>
            </a:custGeom>
            <a:blipFill>
              <a:blip r:embed="rId12"/>
              <a:stretch>
                <a:fillRect l="-84343" t="-22981" r="-84424" b="-28451"/>
              </a:stretch>
            </a:blipFill>
          </p:spPr>
        </p:sp>
        <p:sp>
          <p:nvSpPr>
            <p:cNvPr name="TextBox 22" id="22"/>
            <p:cNvSpPr txBox="true"/>
            <p:nvPr/>
          </p:nvSpPr>
          <p:spPr>
            <a:xfrm rot="0">
              <a:off x="8590540" y="-40210"/>
              <a:ext cx="2997957" cy="1220791"/>
            </a:xfrm>
            <a:prstGeom prst="rect">
              <a:avLst/>
            </a:prstGeom>
          </p:spPr>
          <p:txBody>
            <a:bodyPr anchor="t" rtlCol="false" tIns="0" lIns="0" bIns="0" rIns="0">
              <a:spAutoFit/>
            </a:bodyPr>
            <a:lstStyle/>
            <a:p>
              <a:pPr algn="ctr">
                <a:lnSpc>
                  <a:spcPts val="7539"/>
                </a:lnSpc>
                <a:spcBef>
                  <a:spcPct val="0"/>
                </a:spcBef>
              </a:pPr>
              <a:r>
                <a:rPr lang="en-US" b="true" sz="5385">
                  <a:solidFill>
                    <a:srgbClr val="BF6243"/>
                  </a:solidFill>
                  <a:latin typeface="Bebas Neue Bold"/>
                  <a:ea typeface="Bebas Neue Bold"/>
                  <a:cs typeface="Bebas Neue Bold"/>
                  <a:sym typeface="Bebas Neue Bold"/>
                </a:rPr>
                <a:t>II SISDPOL</a:t>
              </a:r>
            </a:p>
          </p:txBody>
        </p:sp>
      </p:grpSp>
      <p:sp>
        <p:nvSpPr>
          <p:cNvPr name="TextBox 23" id="23"/>
          <p:cNvSpPr txBox="true"/>
          <p:nvPr/>
        </p:nvSpPr>
        <p:spPr>
          <a:xfrm rot="0">
            <a:off x="2427569" y="2463403"/>
            <a:ext cx="13782861" cy="4631674"/>
          </a:xfrm>
          <a:prstGeom prst="rect">
            <a:avLst/>
          </a:prstGeom>
        </p:spPr>
        <p:txBody>
          <a:bodyPr anchor="t" rtlCol="false" tIns="0" lIns="0" bIns="0" rIns="0">
            <a:spAutoFit/>
          </a:bodyPr>
          <a:lstStyle/>
          <a:p>
            <a:pPr algn="just">
              <a:lnSpc>
                <a:spcPts val="3131"/>
              </a:lnSpc>
              <a:spcBef>
                <a:spcPct val="0"/>
              </a:spcBef>
            </a:pPr>
            <a:r>
              <a:rPr lang="en-US" sz="2236">
                <a:solidFill>
                  <a:srgbClr val="000000"/>
                </a:solidFill>
                <a:latin typeface="Canva Sans"/>
                <a:ea typeface="Canva Sans"/>
                <a:cs typeface="Canva Sans"/>
                <a:sym typeface="Canva Sans"/>
              </a:rPr>
              <a:t>Texto Texto Texto Texto Texto Texto Texto Texto Texto Texto Texto Texto Texto Texto Texto Texto Texto Texto Texto Texto Texto Texto Texto Texto</a:t>
            </a:r>
            <a:r>
              <a:rPr lang="en-US" sz="2236">
                <a:solidFill>
                  <a:srgbClr val="000000"/>
                </a:solidFill>
                <a:latin typeface="Canva Sans"/>
                <a:ea typeface="Canva Sans"/>
                <a:cs typeface="Canva Sans"/>
                <a:sym typeface="Canva Sans"/>
              </a:rPr>
              <a:t> </a:t>
            </a:r>
            <a:r>
              <a:rPr lang="en-US" sz="2236">
                <a:solidFill>
                  <a:srgbClr val="000000"/>
                </a:solidFill>
                <a:latin typeface="Canva Sans"/>
                <a:ea typeface="Canva Sans"/>
                <a:cs typeface="Canva Sans"/>
                <a:sym typeface="Canva Sans"/>
              </a:rPr>
              <a:t>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BD5F40"/>
        </a:solidFill>
      </p:bgPr>
    </p:bg>
    <p:spTree>
      <p:nvGrpSpPr>
        <p:cNvPr id="1" name=""/>
        <p:cNvGrpSpPr/>
        <p:nvPr/>
      </p:nvGrpSpPr>
      <p:grpSpPr>
        <a:xfrm>
          <a:off x="0" y="0"/>
          <a:ext cx="0" cy="0"/>
          <a:chOff x="0" y="0"/>
          <a:chExt cx="0" cy="0"/>
        </a:xfrm>
      </p:grpSpPr>
      <p:sp>
        <p:nvSpPr>
          <p:cNvPr name="Freeform 2" id="2"/>
          <p:cNvSpPr/>
          <p:nvPr/>
        </p:nvSpPr>
        <p:spPr>
          <a:xfrm flipH="false" flipV="false" rot="8802994">
            <a:off x="-73757" y="-2342404"/>
            <a:ext cx="7728982" cy="10678988"/>
          </a:xfrm>
          <a:custGeom>
            <a:avLst/>
            <a:gdLst/>
            <a:ahLst/>
            <a:cxnLst/>
            <a:rect r="r" b="b" t="t" l="l"/>
            <a:pathLst>
              <a:path h="10678988" w="7728982">
                <a:moveTo>
                  <a:pt x="0" y="0"/>
                </a:moveTo>
                <a:lnTo>
                  <a:pt x="7728982" y="0"/>
                </a:lnTo>
                <a:lnTo>
                  <a:pt x="7728982" y="10678988"/>
                </a:lnTo>
                <a:lnTo>
                  <a:pt x="0" y="10678988"/>
                </a:lnTo>
                <a:lnTo>
                  <a:pt x="0" y="0"/>
                </a:lnTo>
                <a:close/>
              </a:path>
            </a:pathLst>
          </a:custGeom>
          <a:blipFill>
            <a:blip r:embed="rId2"/>
            <a:stretch>
              <a:fillRect l="-56391" t="-65154" r="-64994" b="-48743"/>
            </a:stretch>
          </a:blipFill>
        </p:spPr>
      </p:sp>
      <p:grpSp>
        <p:nvGrpSpPr>
          <p:cNvPr name="Group 3" id="3"/>
          <p:cNvGrpSpPr/>
          <p:nvPr/>
        </p:nvGrpSpPr>
        <p:grpSpPr>
          <a:xfrm rot="0">
            <a:off x="-4456262" y="-4660849"/>
            <a:ext cx="26729046" cy="16976080"/>
            <a:chOff x="0" y="0"/>
            <a:chExt cx="35638727" cy="22634774"/>
          </a:xfrm>
        </p:grpSpPr>
        <p:sp>
          <p:nvSpPr>
            <p:cNvPr name="Freeform 4" id="4"/>
            <p:cNvSpPr/>
            <p:nvPr/>
          </p:nvSpPr>
          <p:spPr>
            <a:xfrm flipH="true" flipV="false" rot="641682">
              <a:off x="1253693" y="4090529"/>
              <a:ext cx="13078519" cy="14735543"/>
            </a:xfrm>
            <a:custGeom>
              <a:avLst/>
              <a:gdLst/>
              <a:ahLst/>
              <a:cxnLst/>
              <a:rect r="r" b="b" t="t" l="l"/>
              <a:pathLst>
                <a:path h="14735543" w="13078519">
                  <a:moveTo>
                    <a:pt x="13078520" y="0"/>
                  </a:moveTo>
                  <a:lnTo>
                    <a:pt x="0" y="0"/>
                  </a:lnTo>
                  <a:lnTo>
                    <a:pt x="0" y="14735543"/>
                  </a:lnTo>
                  <a:lnTo>
                    <a:pt x="13078520" y="14735543"/>
                  </a:lnTo>
                  <a:lnTo>
                    <a:pt x="13078520" y="0"/>
                  </a:lnTo>
                  <a:close/>
                </a:path>
              </a:pathLst>
            </a:custGeom>
            <a:blipFill>
              <a:blip r:embed="rId3">
                <a:alphaModFix amt="86000"/>
              </a:blip>
              <a:stretch>
                <a:fillRect l="-842" t="0" r="-842" b="0"/>
              </a:stretch>
            </a:blipFill>
          </p:spPr>
        </p:sp>
        <p:sp>
          <p:nvSpPr>
            <p:cNvPr name="Freeform 5" id="5"/>
            <p:cNvSpPr/>
            <p:nvPr/>
          </p:nvSpPr>
          <p:spPr>
            <a:xfrm flipH="false" flipV="false" rot="312061">
              <a:off x="6299330" y="11119959"/>
              <a:ext cx="9646143" cy="9257521"/>
            </a:xfrm>
            <a:custGeom>
              <a:avLst/>
              <a:gdLst/>
              <a:ahLst/>
              <a:cxnLst/>
              <a:rect r="r" b="b" t="t" l="l"/>
              <a:pathLst>
                <a:path h="9257521" w="9646143">
                  <a:moveTo>
                    <a:pt x="0" y="0"/>
                  </a:moveTo>
                  <a:lnTo>
                    <a:pt x="9646143" y="0"/>
                  </a:lnTo>
                  <a:lnTo>
                    <a:pt x="9646143" y="9257520"/>
                  </a:lnTo>
                  <a:lnTo>
                    <a:pt x="0" y="9257520"/>
                  </a:lnTo>
                  <a:lnTo>
                    <a:pt x="0" y="0"/>
                  </a:lnTo>
                  <a:close/>
                </a:path>
              </a:pathLst>
            </a:custGeom>
            <a:blipFill>
              <a:blip r:embed="rId4">
                <a:alphaModFix amt="86000"/>
              </a:blip>
              <a:stretch>
                <a:fillRect l="-33303" t="-7190" r="-25715" b="-3411"/>
              </a:stretch>
            </a:blipFill>
          </p:spPr>
        </p:sp>
        <p:sp>
          <p:nvSpPr>
            <p:cNvPr name="Freeform 6" id="6"/>
            <p:cNvSpPr/>
            <p:nvPr/>
          </p:nvSpPr>
          <p:spPr>
            <a:xfrm flipH="false" flipV="false" rot="0">
              <a:off x="16974035" y="6292304"/>
              <a:ext cx="9770306" cy="13633986"/>
            </a:xfrm>
            <a:custGeom>
              <a:avLst/>
              <a:gdLst/>
              <a:ahLst/>
              <a:cxnLst/>
              <a:rect r="r" b="b" t="t" l="l"/>
              <a:pathLst>
                <a:path h="13633986" w="9770306">
                  <a:moveTo>
                    <a:pt x="0" y="0"/>
                  </a:moveTo>
                  <a:lnTo>
                    <a:pt x="9770306" y="0"/>
                  </a:lnTo>
                  <a:lnTo>
                    <a:pt x="9770306" y="13633986"/>
                  </a:lnTo>
                  <a:lnTo>
                    <a:pt x="0" y="13633986"/>
                  </a:lnTo>
                  <a:lnTo>
                    <a:pt x="0" y="0"/>
                  </a:lnTo>
                  <a:close/>
                </a:path>
              </a:pathLst>
            </a:custGeom>
            <a:blipFill>
              <a:blip r:embed="rId2">
                <a:alphaModFix amt="86000"/>
              </a:blip>
              <a:stretch>
                <a:fillRect l="-56228" t="-63843" r="-64818" b="-47619"/>
              </a:stretch>
            </a:blipFill>
          </p:spPr>
        </p:sp>
        <p:sp>
          <p:nvSpPr>
            <p:cNvPr name="Freeform 7" id="7"/>
            <p:cNvSpPr/>
            <p:nvPr/>
          </p:nvSpPr>
          <p:spPr>
            <a:xfrm flipH="true" flipV="false" rot="0">
              <a:off x="21859188" y="10697065"/>
              <a:ext cx="13779539" cy="9289511"/>
            </a:xfrm>
            <a:custGeom>
              <a:avLst/>
              <a:gdLst/>
              <a:ahLst/>
              <a:cxnLst/>
              <a:rect r="r" b="b" t="t" l="l"/>
              <a:pathLst>
                <a:path h="9289511" w="13779539">
                  <a:moveTo>
                    <a:pt x="13779539" y="0"/>
                  </a:moveTo>
                  <a:lnTo>
                    <a:pt x="0" y="0"/>
                  </a:lnTo>
                  <a:lnTo>
                    <a:pt x="0" y="9289511"/>
                  </a:lnTo>
                  <a:lnTo>
                    <a:pt x="13779539" y="9289511"/>
                  </a:lnTo>
                  <a:lnTo>
                    <a:pt x="13779539" y="0"/>
                  </a:lnTo>
                  <a:close/>
                </a:path>
              </a:pathLst>
            </a:custGeom>
            <a:blipFill>
              <a:blip r:embed="rId5">
                <a:alphaModFix amt="86000"/>
              </a:blip>
              <a:stretch>
                <a:fillRect l="-498" t="0" r="-498" b="0"/>
              </a:stretch>
            </a:blipFill>
          </p:spPr>
        </p:sp>
        <p:sp>
          <p:nvSpPr>
            <p:cNvPr name="Freeform 8" id="8"/>
            <p:cNvSpPr/>
            <p:nvPr/>
          </p:nvSpPr>
          <p:spPr>
            <a:xfrm flipH="true" flipV="false" rot="0">
              <a:off x="8358442" y="3583820"/>
              <a:ext cx="8615593" cy="19050953"/>
            </a:xfrm>
            <a:custGeom>
              <a:avLst/>
              <a:gdLst/>
              <a:ahLst/>
              <a:cxnLst/>
              <a:rect r="r" b="b" t="t" l="l"/>
              <a:pathLst>
                <a:path h="19050953" w="8615593">
                  <a:moveTo>
                    <a:pt x="8615593" y="0"/>
                  </a:moveTo>
                  <a:lnTo>
                    <a:pt x="0" y="0"/>
                  </a:lnTo>
                  <a:lnTo>
                    <a:pt x="0" y="19050954"/>
                  </a:lnTo>
                  <a:lnTo>
                    <a:pt x="8615593" y="19050954"/>
                  </a:lnTo>
                  <a:lnTo>
                    <a:pt x="8615593" y="0"/>
                  </a:lnTo>
                  <a:close/>
                </a:path>
              </a:pathLst>
            </a:custGeom>
            <a:blipFill>
              <a:blip r:embed="rId6">
                <a:alphaModFix amt="86000"/>
              </a:blip>
              <a:stretch>
                <a:fillRect l="-498" t="0" r="-47100" b="0"/>
              </a:stretch>
            </a:blipFill>
          </p:spPr>
        </p:sp>
        <p:sp>
          <p:nvSpPr>
            <p:cNvPr name="Freeform 9" id="9"/>
            <p:cNvSpPr/>
            <p:nvPr/>
          </p:nvSpPr>
          <p:spPr>
            <a:xfrm flipH="false" flipV="false" rot="-9212238">
              <a:off x="24778195" y="1211101"/>
              <a:ext cx="7941526" cy="10657681"/>
            </a:xfrm>
            <a:custGeom>
              <a:avLst/>
              <a:gdLst/>
              <a:ahLst/>
              <a:cxnLst/>
              <a:rect r="r" b="b" t="t" l="l"/>
              <a:pathLst>
                <a:path h="10657681" w="7941526">
                  <a:moveTo>
                    <a:pt x="0" y="0"/>
                  </a:moveTo>
                  <a:lnTo>
                    <a:pt x="7941526" y="0"/>
                  </a:lnTo>
                  <a:lnTo>
                    <a:pt x="7941526" y="10657680"/>
                  </a:lnTo>
                  <a:lnTo>
                    <a:pt x="0" y="10657680"/>
                  </a:lnTo>
                  <a:lnTo>
                    <a:pt x="0" y="0"/>
                  </a:lnTo>
                  <a:close/>
                </a:path>
              </a:pathLst>
            </a:custGeom>
            <a:blipFill>
              <a:blip r:embed="rId7">
                <a:alphaModFix amt="86000"/>
              </a:blip>
              <a:stretch>
                <a:fillRect l="-216165" t="-62886" r="-24499" b="-6237"/>
              </a:stretch>
            </a:blipFill>
          </p:spPr>
        </p:sp>
        <p:sp>
          <p:nvSpPr>
            <p:cNvPr name="Freeform 10" id="10"/>
            <p:cNvSpPr/>
            <p:nvPr/>
          </p:nvSpPr>
          <p:spPr>
            <a:xfrm flipH="true" flipV="false" rot="-6947770">
              <a:off x="14683117" y="4176249"/>
              <a:ext cx="12862330" cy="12549343"/>
            </a:xfrm>
            <a:custGeom>
              <a:avLst/>
              <a:gdLst/>
              <a:ahLst/>
              <a:cxnLst/>
              <a:rect r="r" b="b" t="t" l="l"/>
              <a:pathLst>
                <a:path h="12549343" w="12862330">
                  <a:moveTo>
                    <a:pt x="12862329" y="0"/>
                  </a:moveTo>
                  <a:lnTo>
                    <a:pt x="0" y="0"/>
                  </a:lnTo>
                  <a:lnTo>
                    <a:pt x="0" y="12549343"/>
                  </a:lnTo>
                  <a:lnTo>
                    <a:pt x="12862329" y="12549343"/>
                  </a:lnTo>
                  <a:lnTo>
                    <a:pt x="12862329" y="0"/>
                  </a:lnTo>
                  <a:close/>
                </a:path>
              </a:pathLst>
            </a:custGeom>
            <a:blipFill>
              <a:blip r:embed="rId5">
                <a:alphaModFix amt="86000"/>
              </a:blip>
              <a:stretch>
                <a:fillRect l="-43963" t="0" r="-2203" b="0"/>
              </a:stretch>
            </a:blipFill>
          </p:spPr>
        </p:sp>
      </p:grpSp>
      <p:sp>
        <p:nvSpPr>
          <p:cNvPr name="Freeform 11" id="11"/>
          <p:cNvSpPr/>
          <p:nvPr/>
        </p:nvSpPr>
        <p:spPr>
          <a:xfrm flipH="false" flipV="false" rot="2320835">
            <a:off x="-2333228" y="2946116"/>
            <a:ext cx="5320266" cy="7023147"/>
          </a:xfrm>
          <a:custGeom>
            <a:avLst/>
            <a:gdLst/>
            <a:ahLst/>
            <a:cxnLst/>
            <a:rect r="r" b="b" t="t" l="l"/>
            <a:pathLst>
              <a:path h="7023147" w="5320266">
                <a:moveTo>
                  <a:pt x="0" y="0"/>
                </a:moveTo>
                <a:lnTo>
                  <a:pt x="5320266" y="0"/>
                </a:lnTo>
                <a:lnTo>
                  <a:pt x="5320266" y="7023147"/>
                </a:lnTo>
                <a:lnTo>
                  <a:pt x="0" y="7023147"/>
                </a:lnTo>
                <a:lnTo>
                  <a:pt x="0" y="0"/>
                </a:lnTo>
                <a:close/>
              </a:path>
            </a:pathLst>
          </a:custGeom>
          <a:blipFill>
            <a:blip r:embed="rId7"/>
            <a:stretch>
              <a:fillRect l="-216845" t="-65056" r="-24690" b="-7318"/>
            </a:stretch>
          </a:blipFill>
        </p:spPr>
      </p:sp>
      <p:grpSp>
        <p:nvGrpSpPr>
          <p:cNvPr name="Group 12" id="12"/>
          <p:cNvGrpSpPr/>
          <p:nvPr/>
        </p:nvGrpSpPr>
        <p:grpSpPr>
          <a:xfrm rot="0">
            <a:off x="1028700" y="536000"/>
            <a:ext cx="16230600" cy="9210591"/>
            <a:chOff x="0" y="0"/>
            <a:chExt cx="4274726" cy="2425835"/>
          </a:xfrm>
        </p:grpSpPr>
        <p:sp>
          <p:nvSpPr>
            <p:cNvPr name="Freeform 13" id="13"/>
            <p:cNvSpPr/>
            <p:nvPr/>
          </p:nvSpPr>
          <p:spPr>
            <a:xfrm flipH="false" flipV="false" rot="0">
              <a:off x="0" y="0"/>
              <a:ext cx="4274726" cy="2425834"/>
            </a:xfrm>
            <a:custGeom>
              <a:avLst/>
              <a:gdLst/>
              <a:ahLst/>
              <a:cxnLst/>
              <a:rect r="r" b="b" t="t" l="l"/>
              <a:pathLst>
                <a:path h="2425834" w="4274726">
                  <a:moveTo>
                    <a:pt x="36252" y="0"/>
                  </a:moveTo>
                  <a:lnTo>
                    <a:pt x="4238474" y="0"/>
                  </a:lnTo>
                  <a:cubicBezTo>
                    <a:pt x="4248089" y="0"/>
                    <a:pt x="4257310" y="3819"/>
                    <a:pt x="4264108" y="10618"/>
                  </a:cubicBezTo>
                  <a:cubicBezTo>
                    <a:pt x="4270906" y="17416"/>
                    <a:pt x="4274726" y="26637"/>
                    <a:pt x="4274726" y="36252"/>
                  </a:cubicBezTo>
                  <a:lnTo>
                    <a:pt x="4274726" y="2389583"/>
                  </a:lnTo>
                  <a:cubicBezTo>
                    <a:pt x="4274726" y="2399197"/>
                    <a:pt x="4270906" y="2408418"/>
                    <a:pt x="4264108" y="2415217"/>
                  </a:cubicBezTo>
                  <a:cubicBezTo>
                    <a:pt x="4257310" y="2422015"/>
                    <a:pt x="4248089" y="2425834"/>
                    <a:pt x="4238474" y="2425834"/>
                  </a:cubicBezTo>
                  <a:lnTo>
                    <a:pt x="36252" y="2425834"/>
                  </a:lnTo>
                  <a:cubicBezTo>
                    <a:pt x="26637" y="2425834"/>
                    <a:pt x="17416" y="2422015"/>
                    <a:pt x="10618" y="2415217"/>
                  </a:cubicBezTo>
                  <a:cubicBezTo>
                    <a:pt x="3819" y="2408418"/>
                    <a:pt x="0" y="2399197"/>
                    <a:pt x="0" y="2389583"/>
                  </a:cubicBezTo>
                  <a:lnTo>
                    <a:pt x="0" y="36252"/>
                  </a:lnTo>
                  <a:cubicBezTo>
                    <a:pt x="0" y="26637"/>
                    <a:pt x="3819" y="17416"/>
                    <a:pt x="10618" y="10618"/>
                  </a:cubicBezTo>
                  <a:cubicBezTo>
                    <a:pt x="17416" y="3819"/>
                    <a:pt x="26637" y="0"/>
                    <a:pt x="36252" y="0"/>
                  </a:cubicBezTo>
                  <a:close/>
                </a:path>
              </a:pathLst>
            </a:custGeom>
            <a:solidFill>
              <a:srgbClr val="FFFFFF"/>
            </a:solidFill>
          </p:spPr>
        </p:sp>
        <p:sp>
          <p:nvSpPr>
            <p:cNvPr name="TextBox 14" id="14"/>
            <p:cNvSpPr txBox="true"/>
            <p:nvPr/>
          </p:nvSpPr>
          <p:spPr>
            <a:xfrm>
              <a:off x="0" y="-28575"/>
              <a:ext cx="4274726" cy="2454410"/>
            </a:xfrm>
            <a:prstGeom prst="rect">
              <a:avLst/>
            </a:prstGeom>
          </p:spPr>
          <p:txBody>
            <a:bodyPr anchor="ctr" rtlCol="false" tIns="50800" lIns="50800" bIns="50800" rIns="50800"/>
            <a:lstStyle/>
            <a:p>
              <a:pPr algn="ctr">
                <a:lnSpc>
                  <a:spcPts val="2127"/>
                </a:lnSpc>
              </a:pPr>
            </a:p>
          </p:txBody>
        </p:sp>
      </p:grpSp>
      <p:sp>
        <p:nvSpPr>
          <p:cNvPr name="TextBox 15" id="15"/>
          <p:cNvSpPr txBox="true"/>
          <p:nvPr/>
        </p:nvSpPr>
        <p:spPr>
          <a:xfrm rot="0">
            <a:off x="326905" y="560180"/>
            <a:ext cx="7811481" cy="1493702"/>
          </a:xfrm>
          <a:prstGeom prst="rect">
            <a:avLst/>
          </a:prstGeom>
        </p:spPr>
        <p:txBody>
          <a:bodyPr anchor="t" rtlCol="false" tIns="0" lIns="0" bIns="0" rIns="0">
            <a:spAutoFit/>
          </a:bodyPr>
          <a:lstStyle/>
          <a:p>
            <a:pPr algn="ctr">
              <a:lnSpc>
                <a:spcPts val="12013"/>
              </a:lnSpc>
              <a:spcBef>
                <a:spcPct val="0"/>
              </a:spcBef>
            </a:pPr>
            <a:r>
              <a:rPr lang="en-US" b="true" sz="8581">
                <a:solidFill>
                  <a:srgbClr val="BF6243"/>
                </a:solidFill>
                <a:latin typeface="Bebas Neue Bold"/>
                <a:ea typeface="Bebas Neue Bold"/>
                <a:cs typeface="Bebas Neue Bold"/>
                <a:sym typeface="Bebas Neue Bold"/>
              </a:rPr>
              <a:t>CONSIDERAÇÕES</a:t>
            </a:r>
          </a:p>
        </p:txBody>
      </p:sp>
      <p:grpSp>
        <p:nvGrpSpPr>
          <p:cNvPr name="Group 16" id="16"/>
          <p:cNvGrpSpPr/>
          <p:nvPr/>
        </p:nvGrpSpPr>
        <p:grpSpPr>
          <a:xfrm rot="0">
            <a:off x="4562574" y="8696050"/>
            <a:ext cx="8691372" cy="885436"/>
            <a:chOff x="0" y="0"/>
            <a:chExt cx="11588496" cy="1180581"/>
          </a:xfrm>
        </p:grpSpPr>
        <p:sp>
          <p:nvSpPr>
            <p:cNvPr name="Freeform 17" id="17"/>
            <p:cNvSpPr/>
            <p:nvPr/>
          </p:nvSpPr>
          <p:spPr>
            <a:xfrm flipH="false" flipV="false" rot="0">
              <a:off x="1298169" y="92843"/>
              <a:ext cx="1081211" cy="892307"/>
            </a:xfrm>
            <a:custGeom>
              <a:avLst/>
              <a:gdLst/>
              <a:ahLst/>
              <a:cxnLst/>
              <a:rect r="r" b="b" t="t" l="l"/>
              <a:pathLst>
                <a:path h="892307" w="1081211">
                  <a:moveTo>
                    <a:pt x="0" y="0"/>
                  </a:moveTo>
                  <a:lnTo>
                    <a:pt x="1081211" y="0"/>
                  </a:lnTo>
                  <a:lnTo>
                    <a:pt x="1081211" y="892307"/>
                  </a:lnTo>
                  <a:lnTo>
                    <a:pt x="0" y="892307"/>
                  </a:lnTo>
                  <a:lnTo>
                    <a:pt x="0" y="0"/>
                  </a:lnTo>
                  <a:close/>
                </a:path>
              </a:pathLst>
            </a:custGeom>
            <a:blipFill>
              <a:blip r:embed="rId8"/>
              <a:stretch>
                <a:fillRect l="0" t="-1091" r="0" b="-1091"/>
              </a:stretch>
            </a:blipFill>
          </p:spPr>
        </p:sp>
        <p:sp>
          <p:nvSpPr>
            <p:cNvPr name="Freeform 18" id="18"/>
            <p:cNvSpPr/>
            <p:nvPr/>
          </p:nvSpPr>
          <p:spPr>
            <a:xfrm flipH="false" flipV="false" rot="0">
              <a:off x="2509924" y="148813"/>
              <a:ext cx="2209318" cy="836337"/>
            </a:xfrm>
            <a:custGeom>
              <a:avLst/>
              <a:gdLst/>
              <a:ahLst/>
              <a:cxnLst/>
              <a:rect r="r" b="b" t="t" l="l"/>
              <a:pathLst>
                <a:path h="836337" w="2209318">
                  <a:moveTo>
                    <a:pt x="0" y="0"/>
                  </a:moveTo>
                  <a:lnTo>
                    <a:pt x="2209319" y="0"/>
                  </a:lnTo>
                  <a:lnTo>
                    <a:pt x="2209319" y="836337"/>
                  </a:lnTo>
                  <a:lnTo>
                    <a:pt x="0" y="836337"/>
                  </a:lnTo>
                  <a:lnTo>
                    <a:pt x="0" y="0"/>
                  </a:lnTo>
                  <a:close/>
                </a:path>
              </a:pathLst>
            </a:custGeom>
            <a:blipFill>
              <a:blip r:embed="rId9"/>
              <a:stretch>
                <a:fillRect l="0" t="-1091" r="0" b="-1091"/>
              </a:stretch>
            </a:blipFill>
          </p:spPr>
        </p:sp>
        <p:sp>
          <p:nvSpPr>
            <p:cNvPr name="Freeform 19" id="19"/>
            <p:cNvSpPr/>
            <p:nvPr/>
          </p:nvSpPr>
          <p:spPr>
            <a:xfrm flipH="false" flipV="false" rot="0">
              <a:off x="6941999" y="135888"/>
              <a:ext cx="1572207" cy="780017"/>
            </a:xfrm>
            <a:custGeom>
              <a:avLst/>
              <a:gdLst/>
              <a:ahLst/>
              <a:cxnLst/>
              <a:rect r="r" b="b" t="t" l="l"/>
              <a:pathLst>
                <a:path h="780017" w="1572207">
                  <a:moveTo>
                    <a:pt x="0" y="0"/>
                  </a:moveTo>
                  <a:lnTo>
                    <a:pt x="1572207" y="0"/>
                  </a:lnTo>
                  <a:lnTo>
                    <a:pt x="1572207" y="780017"/>
                  </a:lnTo>
                  <a:lnTo>
                    <a:pt x="0" y="780017"/>
                  </a:lnTo>
                  <a:lnTo>
                    <a:pt x="0" y="0"/>
                  </a:lnTo>
                  <a:close/>
                </a:path>
              </a:pathLst>
            </a:custGeom>
            <a:blipFill>
              <a:blip r:embed="rId10"/>
              <a:stretch>
                <a:fillRect l="0" t="-1091" r="-130998" b="-1091"/>
              </a:stretch>
            </a:blipFill>
          </p:spPr>
        </p:sp>
        <p:sp>
          <p:nvSpPr>
            <p:cNvPr name="Freeform 20" id="20"/>
            <p:cNvSpPr/>
            <p:nvPr/>
          </p:nvSpPr>
          <p:spPr>
            <a:xfrm flipH="false" flipV="false" rot="0">
              <a:off x="4642570" y="34275"/>
              <a:ext cx="2393126" cy="1039215"/>
            </a:xfrm>
            <a:custGeom>
              <a:avLst/>
              <a:gdLst/>
              <a:ahLst/>
              <a:cxnLst/>
              <a:rect r="r" b="b" t="t" l="l"/>
              <a:pathLst>
                <a:path h="1039215" w="2393126">
                  <a:moveTo>
                    <a:pt x="0" y="0"/>
                  </a:moveTo>
                  <a:lnTo>
                    <a:pt x="2393126" y="0"/>
                  </a:lnTo>
                  <a:lnTo>
                    <a:pt x="2393126" y="1039214"/>
                  </a:lnTo>
                  <a:lnTo>
                    <a:pt x="0" y="1039214"/>
                  </a:lnTo>
                  <a:lnTo>
                    <a:pt x="0" y="0"/>
                  </a:lnTo>
                  <a:close/>
                </a:path>
              </a:pathLst>
            </a:custGeom>
            <a:blipFill>
              <a:blip r:embed="rId11"/>
              <a:stretch>
                <a:fillRect l="-475" t="-4757" r="-2845" b="-4757"/>
              </a:stretch>
            </a:blipFill>
          </p:spPr>
        </p:sp>
        <p:sp>
          <p:nvSpPr>
            <p:cNvPr name="Freeform 21" id="21"/>
            <p:cNvSpPr/>
            <p:nvPr/>
          </p:nvSpPr>
          <p:spPr>
            <a:xfrm flipH="false" flipV="false" rot="0">
              <a:off x="0" y="0"/>
              <a:ext cx="1164316" cy="1073489"/>
            </a:xfrm>
            <a:custGeom>
              <a:avLst/>
              <a:gdLst/>
              <a:ahLst/>
              <a:cxnLst/>
              <a:rect r="r" b="b" t="t" l="l"/>
              <a:pathLst>
                <a:path h="1073489" w="1164316">
                  <a:moveTo>
                    <a:pt x="0" y="0"/>
                  </a:moveTo>
                  <a:lnTo>
                    <a:pt x="1164316" y="0"/>
                  </a:lnTo>
                  <a:lnTo>
                    <a:pt x="1164316" y="1073489"/>
                  </a:lnTo>
                  <a:lnTo>
                    <a:pt x="0" y="1073489"/>
                  </a:lnTo>
                  <a:lnTo>
                    <a:pt x="0" y="0"/>
                  </a:lnTo>
                  <a:close/>
                </a:path>
              </a:pathLst>
            </a:custGeom>
            <a:blipFill>
              <a:blip r:embed="rId12"/>
              <a:stretch>
                <a:fillRect l="-84343" t="-22981" r="-84424" b="-28451"/>
              </a:stretch>
            </a:blipFill>
          </p:spPr>
        </p:sp>
        <p:sp>
          <p:nvSpPr>
            <p:cNvPr name="TextBox 22" id="22"/>
            <p:cNvSpPr txBox="true"/>
            <p:nvPr/>
          </p:nvSpPr>
          <p:spPr>
            <a:xfrm rot="0">
              <a:off x="8590540" y="-40210"/>
              <a:ext cx="2997957" cy="1220791"/>
            </a:xfrm>
            <a:prstGeom prst="rect">
              <a:avLst/>
            </a:prstGeom>
          </p:spPr>
          <p:txBody>
            <a:bodyPr anchor="t" rtlCol="false" tIns="0" lIns="0" bIns="0" rIns="0">
              <a:spAutoFit/>
            </a:bodyPr>
            <a:lstStyle/>
            <a:p>
              <a:pPr algn="ctr">
                <a:lnSpc>
                  <a:spcPts val="7539"/>
                </a:lnSpc>
                <a:spcBef>
                  <a:spcPct val="0"/>
                </a:spcBef>
              </a:pPr>
              <a:r>
                <a:rPr lang="en-US" b="true" sz="5385">
                  <a:solidFill>
                    <a:srgbClr val="BF6243"/>
                  </a:solidFill>
                  <a:latin typeface="Bebas Neue Bold"/>
                  <a:ea typeface="Bebas Neue Bold"/>
                  <a:cs typeface="Bebas Neue Bold"/>
                  <a:sym typeface="Bebas Neue Bold"/>
                </a:rPr>
                <a:t>II SISDPOL</a:t>
              </a:r>
            </a:p>
          </p:txBody>
        </p:sp>
      </p:grpSp>
      <p:sp>
        <p:nvSpPr>
          <p:cNvPr name="TextBox 23" id="23"/>
          <p:cNvSpPr txBox="true"/>
          <p:nvPr/>
        </p:nvSpPr>
        <p:spPr>
          <a:xfrm rot="0">
            <a:off x="2427569" y="2463403"/>
            <a:ext cx="13782861" cy="4631674"/>
          </a:xfrm>
          <a:prstGeom prst="rect">
            <a:avLst/>
          </a:prstGeom>
        </p:spPr>
        <p:txBody>
          <a:bodyPr anchor="t" rtlCol="false" tIns="0" lIns="0" bIns="0" rIns="0">
            <a:spAutoFit/>
          </a:bodyPr>
          <a:lstStyle/>
          <a:p>
            <a:pPr algn="just">
              <a:lnSpc>
                <a:spcPts val="3131"/>
              </a:lnSpc>
              <a:spcBef>
                <a:spcPct val="0"/>
              </a:spcBef>
            </a:pPr>
            <a:r>
              <a:rPr lang="en-US" sz="2236">
                <a:solidFill>
                  <a:srgbClr val="000000"/>
                </a:solidFill>
                <a:latin typeface="Canva Sans"/>
                <a:ea typeface="Canva Sans"/>
                <a:cs typeface="Canva Sans"/>
                <a:sym typeface="Canva Sans"/>
              </a:rPr>
              <a:t>Texto Texto Texto Texto Texto Texto Texto Texto Texto Texto Texto Texto Texto Texto Texto Texto Texto Texto Texto Texto Texto Texto Texto Texto</a:t>
            </a:r>
            <a:r>
              <a:rPr lang="en-US" sz="2236">
                <a:solidFill>
                  <a:srgbClr val="000000"/>
                </a:solidFill>
                <a:latin typeface="Canva Sans"/>
                <a:ea typeface="Canva Sans"/>
                <a:cs typeface="Canva Sans"/>
                <a:sym typeface="Canva Sans"/>
              </a:rPr>
              <a:t> </a:t>
            </a:r>
            <a:r>
              <a:rPr lang="en-US" sz="2236">
                <a:solidFill>
                  <a:srgbClr val="000000"/>
                </a:solidFill>
                <a:latin typeface="Canva Sans"/>
                <a:ea typeface="Canva Sans"/>
                <a:cs typeface="Canva Sans"/>
                <a:sym typeface="Canva Sans"/>
              </a:rPr>
              <a:t>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BD5F40"/>
        </a:solidFill>
      </p:bgPr>
    </p:bg>
    <p:spTree>
      <p:nvGrpSpPr>
        <p:cNvPr id="1" name=""/>
        <p:cNvGrpSpPr/>
        <p:nvPr/>
      </p:nvGrpSpPr>
      <p:grpSpPr>
        <a:xfrm>
          <a:off x="0" y="0"/>
          <a:ext cx="0" cy="0"/>
          <a:chOff x="0" y="0"/>
          <a:chExt cx="0" cy="0"/>
        </a:xfrm>
      </p:grpSpPr>
      <p:sp>
        <p:nvSpPr>
          <p:cNvPr name="Freeform 2" id="2"/>
          <p:cNvSpPr/>
          <p:nvPr/>
        </p:nvSpPr>
        <p:spPr>
          <a:xfrm flipH="false" flipV="false" rot="8802994">
            <a:off x="-73757" y="-2342404"/>
            <a:ext cx="7728982" cy="10678988"/>
          </a:xfrm>
          <a:custGeom>
            <a:avLst/>
            <a:gdLst/>
            <a:ahLst/>
            <a:cxnLst/>
            <a:rect r="r" b="b" t="t" l="l"/>
            <a:pathLst>
              <a:path h="10678988" w="7728982">
                <a:moveTo>
                  <a:pt x="0" y="0"/>
                </a:moveTo>
                <a:lnTo>
                  <a:pt x="7728982" y="0"/>
                </a:lnTo>
                <a:lnTo>
                  <a:pt x="7728982" y="10678988"/>
                </a:lnTo>
                <a:lnTo>
                  <a:pt x="0" y="10678988"/>
                </a:lnTo>
                <a:lnTo>
                  <a:pt x="0" y="0"/>
                </a:lnTo>
                <a:close/>
              </a:path>
            </a:pathLst>
          </a:custGeom>
          <a:blipFill>
            <a:blip r:embed="rId2"/>
            <a:stretch>
              <a:fillRect l="-56391" t="-65154" r="-64994" b="-48743"/>
            </a:stretch>
          </a:blipFill>
        </p:spPr>
      </p:sp>
      <p:grpSp>
        <p:nvGrpSpPr>
          <p:cNvPr name="Group 3" id="3"/>
          <p:cNvGrpSpPr/>
          <p:nvPr/>
        </p:nvGrpSpPr>
        <p:grpSpPr>
          <a:xfrm rot="0">
            <a:off x="-4456262" y="-4660849"/>
            <a:ext cx="26729046" cy="16976080"/>
            <a:chOff x="0" y="0"/>
            <a:chExt cx="35638727" cy="22634774"/>
          </a:xfrm>
        </p:grpSpPr>
        <p:sp>
          <p:nvSpPr>
            <p:cNvPr name="Freeform 4" id="4"/>
            <p:cNvSpPr/>
            <p:nvPr/>
          </p:nvSpPr>
          <p:spPr>
            <a:xfrm flipH="true" flipV="false" rot="641682">
              <a:off x="1253693" y="4090529"/>
              <a:ext cx="13078519" cy="14735543"/>
            </a:xfrm>
            <a:custGeom>
              <a:avLst/>
              <a:gdLst/>
              <a:ahLst/>
              <a:cxnLst/>
              <a:rect r="r" b="b" t="t" l="l"/>
              <a:pathLst>
                <a:path h="14735543" w="13078519">
                  <a:moveTo>
                    <a:pt x="13078520" y="0"/>
                  </a:moveTo>
                  <a:lnTo>
                    <a:pt x="0" y="0"/>
                  </a:lnTo>
                  <a:lnTo>
                    <a:pt x="0" y="14735543"/>
                  </a:lnTo>
                  <a:lnTo>
                    <a:pt x="13078520" y="14735543"/>
                  </a:lnTo>
                  <a:lnTo>
                    <a:pt x="13078520" y="0"/>
                  </a:lnTo>
                  <a:close/>
                </a:path>
              </a:pathLst>
            </a:custGeom>
            <a:blipFill>
              <a:blip r:embed="rId3">
                <a:alphaModFix amt="86000"/>
              </a:blip>
              <a:stretch>
                <a:fillRect l="-842" t="0" r="-842" b="0"/>
              </a:stretch>
            </a:blipFill>
          </p:spPr>
        </p:sp>
        <p:sp>
          <p:nvSpPr>
            <p:cNvPr name="Freeform 5" id="5"/>
            <p:cNvSpPr/>
            <p:nvPr/>
          </p:nvSpPr>
          <p:spPr>
            <a:xfrm flipH="false" flipV="false" rot="312061">
              <a:off x="6299330" y="11119959"/>
              <a:ext cx="9646143" cy="9257521"/>
            </a:xfrm>
            <a:custGeom>
              <a:avLst/>
              <a:gdLst/>
              <a:ahLst/>
              <a:cxnLst/>
              <a:rect r="r" b="b" t="t" l="l"/>
              <a:pathLst>
                <a:path h="9257521" w="9646143">
                  <a:moveTo>
                    <a:pt x="0" y="0"/>
                  </a:moveTo>
                  <a:lnTo>
                    <a:pt x="9646143" y="0"/>
                  </a:lnTo>
                  <a:lnTo>
                    <a:pt x="9646143" y="9257520"/>
                  </a:lnTo>
                  <a:lnTo>
                    <a:pt x="0" y="9257520"/>
                  </a:lnTo>
                  <a:lnTo>
                    <a:pt x="0" y="0"/>
                  </a:lnTo>
                  <a:close/>
                </a:path>
              </a:pathLst>
            </a:custGeom>
            <a:blipFill>
              <a:blip r:embed="rId4">
                <a:alphaModFix amt="86000"/>
              </a:blip>
              <a:stretch>
                <a:fillRect l="-33303" t="-7190" r="-25715" b="-3411"/>
              </a:stretch>
            </a:blipFill>
          </p:spPr>
        </p:sp>
        <p:sp>
          <p:nvSpPr>
            <p:cNvPr name="Freeform 6" id="6"/>
            <p:cNvSpPr/>
            <p:nvPr/>
          </p:nvSpPr>
          <p:spPr>
            <a:xfrm flipH="false" flipV="false" rot="0">
              <a:off x="16974035" y="6292304"/>
              <a:ext cx="9770306" cy="13633986"/>
            </a:xfrm>
            <a:custGeom>
              <a:avLst/>
              <a:gdLst/>
              <a:ahLst/>
              <a:cxnLst/>
              <a:rect r="r" b="b" t="t" l="l"/>
              <a:pathLst>
                <a:path h="13633986" w="9770306">
                  <a:moveTo>
                    <a:pt x="0" y="0"/>
                  </a:moveTo>
                  <a:lnTo>
                    <a:pt x="9770306" y="0"/>
                  </a:lnTo>
                  <a:lnTo>
                    <a:pt x="9770306" y="13633986"/>
                  </a:lnTo>
                  <a:lnTo>
                    <a:pt x="0" y="13633986"/>
                  </a:lnTo>
                  <a:lnTo>
                    <a:pt x="0" y="0"/>
                  </a:lnTo>
                  <a:close/>
                </a:path>
              </a:pathLst>
            </a:custGeom>
            <a:blipFill>
              <a:blip r:embed="rId2">
                <a:alphaModFix amt="86000"/>
              </a:blip>
              <a:stretch>
                <a:fillRect l="-56228" t="-63843" r="-64818" b="-47619"/>
              </a:stretch>
            </a:blipFill>
          </p:spPr>
        </p:sp>
        <p:sp>
          <p:nvSpPr>
            <p:cNvPr name="Freeform 7" id="7"/>
            <p:cNvSpPr/>
            <p:nvPr/>
          </p:nvSpPr>
          <p:spPr>
            <a:xfrm flipH="true" flipV="false" rot="0">
              <a:off x="21859188" y="10697065"/>
              <a:ext cx="13779539" cy="9289511"/>
            </a:xfrm>
            <a:custGeom>
              <a:avLst/>
              <a:gdLst/>
              <a:ahLst/>
              <a:cxnLst/>
              <a:rect r="r" b="b" t="t" l="l"/>
              <a:pathLst>
                <a:path h="9289511" w="13779539">
                  <a:moveTo>
                    <a:pt x="13779539" y="0"/>
                  </a:moveTo>
                  <a:lnTo>
                    <a:pt x="0" y="0"/>
                  </a:lnTo>
                  <a:lnTo>
                    <a:pt x="0" y="9289511"/>
                  </a:lnTo>
                  <a:lnTo>
                    <a:pt x="13779539" y="9289511"/>
                  </a:lnTo>
                  <a:lnTo>
                    <a:pt x="13779539" y="0"/>
                  </a:lnTo>
                  <a:close/>
                </a:path>
              </a:pathLst>
            </a:custGeom>
            <a:blipFill>
              <a:blip r:embed="rId5">
                <a:alphaModFix amt="86000"/>
              </a:blip>
              <a:stretch>
                <a:fillRect l="-498" t="0" r="-498" b="0"/>
              </a:stretch>
            </a:blipFill>
          </p:spPr>
        </p:sp>
        <p:sp>
          <p:nvSpPr>
            <p:cNvPr name="Freeform 8" id="8"/>
            <p:cNvSpPr/>
            <p:nvPr/>
          </p:nvSpPr>
          <p:spPr>
            <a:xfrm flipH="true" flipV="false" rot="0">
              <a:off x="8358442" y="3583820"/>
              <a:ext cx="8615593" cy="19050953"/>
            </a:xfrm>
            <a:custGeom>
              <a:avLst/>
              <a:gdLst/>
              <a:ahLst/>
              <a:cxnLst/>
              <a:rect r="r" b="b" t="t" l="l"/>
              <a:pathLst>
                <a:path h="19050953" w="8615593">
                  <a:moveTo>
                    <a:pt x="8615593" y="0"/>
                  </a:moveTo>
                  <a:lnTo>
                    <a:pt x="0" y="0"/>
                  </a:lnTo>
                  <a:lnTo>
                    <a:pt x="0" y="19050954"/>
                  </a:lnTo>
                  <a:lnTo>
                    <a:pt x="8615593" y="19050954"/>
                  </a:lnTo>
                  <a:lnTo>
                    <a:pt x="8615593" y="0"/>
                  </a:lnTo>
                  <a:close/>
                </a:path>
              </a:pathLst>
            </a:custGeom>
            <a:blipFill>
              <a:blip r:embed="rId6">
                <a:alphaModFix amt="86000"/>
              </a:blip>
              <a:stretch>
                <a:fillRect l="-498" t="0" r="-47100" b="0"/>
              </a:stretch>
            </a:blipFill>
          </p:spPr>
        </p:sp>
        <p:sp>
          <p:nvSpPr>
            <p:cNvPr name="Freeform 9" id="9"/>
            <p:cNvSpPr/>
            <p:nvPr/>
          </p:nvSpPr>
          <p:spPr>
            <a:xfrm flipH="false" flipV="false" rot="-9212238">
              <a:off x="24778195" y="1211101"/>
              <a:ext cx="7941526" cy="10657681"/>
            </a:xfrm>
            <a:custGeom>
              <a:avLst/>
              <a:gdLst/>
              <a:ahLst/>
              <a:cxnLst/>
              <a:rect r="r" b="b" t="t" l="l"/>
              <a:pathLst>
                <a:path h="10657681" w="7941526">
                  <a:moveTo>
                    <a:pt x="0" y="0"/>
                  </a:moveTo>
                  <a:lnTo>
                    <a:pt x="7941526" y="0"/>
                  </a:lnTo>
                  <a:lnTo>
                    <a:pt x="7941526" y="10657680"/>
                  </a:lnTo>
                  <a:lnTo>
                    <a:pt x="0" y="10657680"/>
                  </a:lnTo>
                  <a:lnTo>
                    <a:pt x="0" y="0"/>
                  </a:lnTo>
                  <a:close/>
                </a:path>
              </a:pathLst>
            </a:custGeom>
            <a:blipFill>
              <a:blip r:embed="rId7">
                <a:alphaModFix amt="86000"/>
              </a:blip>
              <a:stretch>
                <a:fillRect l="-216165" t="-62886" r="-24499" b="-6237"/>
              </a:stretch>
            </a:blipFill>
          </p:spPr>
        </p:sp>
        <p:sp>
          <p:nvSpPr>
            <p:cNvPr name="Freeform 10" id="10"/>
            <p:cNvSpPr/>
            <p:nvPr/>
          </p:nvSpPr>
          <p:spPr>
            <a:xfrm flipH="true" flipV="false" rot="-6947770">
              <a:off x="14683117" y="4176249"/>
              <a:ext cx="12862330" cy="12549343"/>
            </a:xfrm>
            <a:custGeom>
              <a:avLst/>
              <a:gdLst/>
              <a:ahLst/>
              <a:cxnLst/>
              <a:rect r="r" b="b" t="t" l="l"/>
              <a:pathLst>
                <a:path h="12549343" w="12862330">
                  <a:moveTo>
                    <a:pt x="12862329" y="0"/>
                  </a:moveTo>
                  <a:lnTo>
                    <a:pt x="0" y="0"/>
                  </a:lnTo>
                  <a:lnTo>
                    <a:pt x="0" y="12549343"/>
                  </a:lnTo>
                  <a:lnTo>
                    <a:pt x="12862329" y="12549343"/>
                  </a:lnTo>
                  <a:lnTo>
                    <a:pt x="12862329" y="0"/>
                  </a:lnTo>
                  <a:close/>
                </a:path>
              </a:pathLst>
            </a:custGeom>
            <a:blipFill>
              <a:blip r:embed="rId5">
                <a:alphaModFix amt="86000"/>
              </a:blip>
              <a:stretch>
                <a:fillRect l="-43963" t="0" r="-2203" b="0"/>
              </a:stretch>
            </a:blipFill>
          </p:spPr>
        </p:sp>
      </p:grpSp>
      <p:sp>
        <p:nvSpPr>
          <p:cNvPr name="Freeform 11" id="11"/>
          <p:cNvSpPr/>
          <p:nvPr/>
        </p:nvSpPr>
        <p:spPr>
          <a:xfrm flipH="false" flipV="false" rot="2320835">
            <a:off x="-2333228" y="2946116"/>
            <a:ext cx="5320266" cy="7023147"/>
          </a:xfrm>
          <a:custGeom>
            <a:avLst/>
            <a:gdLst/>
            <a:ahLst/>
            <a:cxnLst/>
            <a:rect r="r" b="b" t="t" l="l"/>
            <a:pathLst>
              <a:path h="7023147" w="5320266">
                <a:moveTo>
                  <a:pt x="0" y="0"/>
                </a:moveTo>
                <a:lnTo>
                  <a:pt x="5320266" y="0"/>
                </a:lnTo>
                <a:lnTo>
                  <a:pt x="5320266" y="7023147"/>
                </a:lnTo>
                <a:lnTo>
                  <a:pt x="0" y="7023147"/>
                </a:lnTo>
                <a:lnTo>
                  <a:pt x="0" y="0"/>
                </a:lnTo>
                <a:close/>
              </a:path>
            </a:pathLst>
          </a:custGeom>
          <a:blipFill>
            <a:blip r:embed="rId7"/>
            <a:stretch>
              <a:fillRect l="-216845" t="-65056" r="-24690" b="-7318"/>
            </a:stretch>
          </a:blipFill>
        </p:spPr>
      </p:sp>
      <p:grpSp>
        <p:nvGrpSpPr>
          <p:cNvPr name="Group 12" id="12"/>
          <p:cNvGrpSpPr/>
          <p:nvPr/>
        </p:nvGrpSpPr>
        <p:grpSpPr>
          <a:xfrm rot="0">
            <a:off x="1028700" y="536000"/>
            <a:ext cx="16230600" cy="9210591"/>
            <a:chOff x="0" y="0"/>
            <a:chExt cx="4274726" cy="2425835"/>
          </a:xfrm>
        </p:grpSpPr>
        <p:sp>
          <p:nvSpPr>
            <p:cNvPr name="Freeform 13" id="13"/>
            <p:cNvSpPr/>
            <p:nvPr/>
          </p:nvSpPr>
          <p:spPr>
            <a:xfrm flipH="false" flipV="false" rot="0">
              <a:off x="0" y="0"/>
              <a:ext cx="4274726" cy="2425834"/>
            </a:xfrm>
            <a:custGeom>
              <a:avLst/>
              <a:gdLst/>
              <a:ahLst/>
              <a:cxnLst/>
              <a:rect r="r" b="b" t="t" l="l"/>
              <a:pathLst>
                <a:path h="2425834" w="4274726">
                  <a:moveTo>
                    <a:pt x="36252" y="0"/>
                  </a:moveTo>
                  <a:lnTo>
                    <a:pt x="4238474" y="0"/>
                  </a:lnTo>
                  <a:cubicBezTo>
                    <a:pt x="4248089" y="0"/>
                    <a:pt x="4257310" y="3819"/>
                    <a:pt x="4264108" y="10618"/>
                  </a:cubicBezTo>
                  <a:cubicBezTo>
                    <a:pt x="4270906" y="17416"/>
                    <a:pt x="4274726" y="26637"/>
                    <a:pt x="4274726" y="36252"/>
                  </a:cubicBezTo>
                  <a:lnTo>
                    <a:pt x="4274726" y="2389583"/>
                  </a:lnTo>
                  <a:cubicBezTo>
                    <a:pt x="4274726" y="2399197"/>
                    <a:pt x="4270906" y="2408418"/>
                    <a:pt x="4264108" y="2415217"/>
                  </a:cubicBezTo>
                  <a:cubicBezTo>
                    <a:pt x="4257310" y="2422015"/>
                    <a:pt x="4248089" y="2425834"/>
                    <a:pt x="4238474" y="2425834"/>
                  </a:cubicBezTo>
                  <a:lnTo>
                    <a:pt x="36252" y="2425834"/>
                  </a:lnTo>
                  <a:cubicBezTo>
                    <a:pt x="26637" y="2425834"/>
                    <a:pt x="17416" y="2422015"/>
                    <a:pt x="10618" y="2415217"/>
                  </a:cubicBezTo>
                  <a:cubicBezTo>
                    <a:pt x="3819" y="2408418"/>
                    <a:pt x="0" y="2399197"/>
                    <a:pt x="0" y="2389583"/>
                  </a:cubicBezTo>
                  <a:lnTo>
                    <a:pt x="0" y="36252"/>
                  </a:lnTo>
                  <a:cubicBezTo>
                    <a:pt x="0" y="26637"/>
                    <a:pt x="3819" y="17416"/>
                    <a:pt x="10618" y="10618"/>
                  </a:cubicBezTo>
                  <a:cubicBezTo>
                    <a:pt x="17416" y="3819"/>
                    <a:pt x="26637" y="0"/>
                    <a:pt x="36252" y="0"/>
                  </a:cubicBezTo>
                  <a:close/>
                </a:path>
              </a:pathLst>
            </a:custGeom>
            <a:solidFill>
              <a:srgbClr val="FFFFFF"/>
            </a:solidFill>
          </p:spPr>
        </p:sp>
        <p:sp>
          <p:nvSpPr>
            <p:cNvPr name="TextBox 14" id="14"/>
            <p:cNvSpPr txBox="true"/>
            <p:nvPr/>
          </p:nvSpPr>
          <p:spPr>
            <a:xfrm>
              <a:off x="0" y="-28575"/>
              <a:ext cx="4274726" cy="2454410"/>
            </a:xfrm>
            <a:prstGeom prst="rect">
              <a:avLst/>
            </a:prstGeom>
          </p:spPr>
          <p:txBody>
            <a:bodyPr anchor="ctr" rtlCol="false" tIns="50800" lIns="50800" bIns="50800" rIns="50800"/>
            <a:lstStyle/>
            <a:p>
              <a:pPr algn="ctr">
                <a:lnSpc>
                  <a:spcPts val="2127"/>
                </a:lnSpc>
              </a:pPr>
            </a:p>
          </p:txBody>
        </p:sp>
      </p:grpSp>
      <p:sp>
        <p:nvSpPr>
          <p:cNvPr name="TextBox 15" id="15"/>
          <p:cNvSpPr txBox="true"/>
          <p:nvPr/>
        </p:nvSpPr>
        <p:spPr>
          <a:xfrm rot="0">
            <a:off x="0" y="560180"/>
            <a:ext cx="7811481" cy="1493702"/>
          </a:xfrm>
          <a:prstGeom prst="rect">
            <a:avLst/>
          </a:prstGeom>
        </p:spPr>
        <p:txBody>
          <a:bodyPr anchor="t" rtlCol="false" tIns="0" lIns="0" bIns="0" rIns="0">
            <a:spAutoFit/>
          </a:bodyPr>
          <a:lstStyle/>
          <a:p>
            <a:pPr algn="ctr">
              <a:lnSpc>
                <a:spcPts val="12013"/>
              </a:lnSpc>
              <a:spcBef>
                <a:spcPct val="0"/>
              </a:spcBef>
            </a:pPr>
            <a:r>
              <a:rPr lang="en-US" b="true" sz="8581">
                <a:solidFill>
                  <a:srgbClr val="BF6243"/>
                </a:solidFill>
                <a:latin typeface="Bebas Neue Bold"/>
                <a:ea typeface="Bebas Neue Bold"/>
                <a:cs typeface="Bebas Neue Bold"/>
                <a:sym typeface="Bebas Neue Bold"/>
              </a:rPr>
              <a:t>REFERÊNCIAS</a:t>
            </a:r>
          </a:p>
        </p:txBody>
      </p:sp>
      <p:grpSp>
        <p:nvGrpSpPr>
          <p:cNvPr name="Group 16" id="16"/>
          <p:cNvGrpSpPr/>
          <p:nvPr/>
        </p:nvGrpSpPr>
        <p:grpSpPr>
          <a:xfrm rot="0">
            <a:off x="4562574" y="8696050"/>
            <a:ext cx="8691372" cy="885436"/>
            <a:chOff x="0" y="0"/>
            <a:chExt cx="11588496" cy="1180581"/>
          </a:xfrm>
        </p:grpSpPr>
        <p:sp>
          <p:nvSpPr>
            <p:cNvPr name="Freeform 17" id="17"/>
            <p:cNvSpPr/>
            <p:nvPr/>
          </p:nvSpPr>
          <p:spPr>
            <a:xfrm flipH="false" flipV="false" rot="0">
              <a:off x="1298169" y="92843"/>
              <a:ext cx="1081211" cy="892307"/>
            </a:xfrm>
            <a:custGeom>
              <a:avLst/>
              <a:gdLst/>
              <a:ahLst/>
              <a:cxnLst/>
              <a:rect r="r" b="b" t="t" l="l"/>
              <a:pathLst>
                <a:path h="892307" w="1081211">
                  <a:moveTo>
                    <a:pt x="0" y="0"/>
                  </a:moveTo>
                  <a:lnTo>
                    <a:pt x="1081211" y="0"/>
                  </a:lnTo>
                  <a:lnTo>
                    <a:pt x="1081211" y="892307"/>
                  </a:lnTo>
                  <a:lnTo>
                    <a:pt x="0" y="892307"/>
                  </a:lnTo>
                  <a:lnTo>
                    <a:pt x="0" y="0"/>
                  </a:lnTo>
                  <a:close/>
                </a:path>
              </a:pathLst>
            </a:custGeom>
            <a:blipFill>
              <a:blip r:embed="rId8"/>
              <a:stretch>
                <a:fillRect l="0" t="-1091" r="0" b="-1091"/>
              </a:stretch>
            </a:blipFill>
          </p:spPr>
        </p:sp>
        <p:sp>
          <p:nvSpPr>
            <p:cNvPr name="Freeform 18" id="18"/>
            <p:cNvSpPr/>
            <p:nvPr/>
          </p:nvSpPr>
          <p:spPr>
            <a:xfrm flipH="false" flipV="false" rot="0">
              <a:off x="2509924" y="148813"/>
              <a:ext cx="2209318" cy="836337"/>
            </a:xfrm>
            <a:custGeom>
              <a:avLst/>
              <a:gdLst/>
              <a:ahLst/>
              <a:cxnLst/>
              <a:rect r="r" b="b" t="t" l="l"/>
              <a:pathLst>
                <a:path h="836337" w="2209318">
                  <a:moveTo>
                    <a:pt x="0" y="0"/>
                  </a:moveTo>
                  <a:lnTo>
                    <a:pt x="2209319" y="0"/>
                  </a:lnTo>
                  <a:lnTo>
                    <a:pt x="2209319" y="836337"/>
                  </a:lnTo>
                  <a:lnTo>
                    <a:pt x="0" y="836337"/>
                  </a:lnTo>
                  <a:lnTo>
                    <a:pt x="0" y="0"/>
                  </a:lnTo>
                  <a:close/>
                </a:path>
              </a:pathLst>
            </a:custGeom>
            <a:blipFill>
              <a:blip r:embed="rId9"/>
              <a:stretch>
                <a:fillRect l="0" t="-1091" r="0" b="-1091"/>
              </a:stretch>
            </a:blipFill>
          </p:spPr>
        </p:sp>
        <p:sp>
          <p:nvSpPr>
            <p:cNvPr name="Freeform 19" id="19"/>
            <p:cNvSpPr/>
            <p:nvPr/>
          </p:nvSpPr>
          <p:spPr>
            <a:xfrm flipH="false" flipV="false" rot="0">
              <a:off x="6941999" y="135888"/>
              <a:ext cx="1572207" cy="780017"/>
            </a:xfrm>
            <a:custGeom>
              <a:avLst/>
              <a:gdLst/>
              <a:ahLst/>
              <a:cxnLst/>
              <a:rect r="r" b="b" t="t" l="l"/>
              <a:pathLst>
                <a:path h="780017" w="1572207">
                  <a:moveTo>
                    <a:pt x="0" y="0"/>
                  </a:moveTo>
                  <a:lnTo>
                    <a:pt x="1572207" y="0"/>
                  </a:lnTo>
                  <a:lnTo>
                    <a:pt x="1572207" y="780017"/>
                  </a:lnTo>
                  <a:lnTo>
                    <a:pt x="0" y="780017"/>
                  </a:lnTo>
                  <a:lnTo>
                    <a:pt x="0" y="0"/>
                  </a:lnTo>
                  <a:close/>
                </a:path>
              </a:pathLst>
            </a:custGeom>
            <a:blipFill>
              <a:blip r:embed="rId10"/>
              <a:stretch>
                <a:fillRect l="0" t="-1091" r="-130998" b="-1091"/>
              </a:stretch>
            </a:blipFill>
          </p:spPr>
        </p:sp>
        <p:sp>
          <p:nvSpPr>
            <p:cNvPr name="Freeform 20" id="20"/>
            <p:cNvSpPr/>
            <p:nvPr/>
          </p:nvSpPr>
          <p:spPr>
            <a:xfrm flipH="false" flipV="false" rot="0">
              <a:off x="4642570" y="34275"/>
              <a:ext cx="2393126" cy="1039215"/>
            </a:xfrm>
            <a:custGeom>
              <a:avLst/>
              <a:gdLst/>
              <a:ahLst/>
              <a:cxnLst/>
              <a:rect r="r" b="b" t="t" l="l"/>
              <a:pathLst>
                <a:path h="1039215" w="2393126">
                  <a:moveTo>
                    <a:pt x="0" y="0"/>
                  </a:moveTo>
                  <a:lnTo>
                    <a:pt x="2393126" y="0"/>
                  </a:lnTo>
                  <a:lnTo>
                    <a:pt x="2393126" y="1039214"/>
                  </a:lnTo>
                  <a:lnTo>
                    <a:pt x="0" y="1039214"/>
                  </a:lnTo>
                  <a:lnTo>
                    <a:pt x="0" y="0"/>
                  </a:lnTo>
                  <a:close/>
                </a:path>
              </a:pathLst>
            </a:custGeom>
            <a:blipFill>
              <a:blip r:embed="rId11"/>
              <a:stretch>
                <a:fillRect l="-475" t="-4757" r="-2845" b="-4757"/>
              </a:stretch>
            </a:blipFill>
          </p:spPr>
        </p:sp>
        <p:sp>
          <p:nvSpPr>
            <p:cNvPr name="Freeform 21" id="21"/>
            <p:cNvSpPr/>
            <p:nvPr/>
          </p:nvSpPr>
          <p:spPr>
            <a:xfrm flipH="false" flipV="false" rot="0">
              <a:off x="0" y="0"/>
              <a:ext cx="1164316" cy="1073489"/>
            </a:xfrm>
            <a:custGeom>
              <a:avLst/>
              <a:gdLst/>
              <a:ahLst/>
              <a:cxnLst/>
              <a:rect r="r" b="b" t="t" l="l"/>
              <a:pathLst>
                <a:path h="1073489" w="1164316">
                  <a:moveTo>
                    <a:pt x="0" y="0"/>
                  </a:moveTo>
                  <a:lnTo>
                    <a:pt x="1164316" y="0"/>
                  </a:lnTo>
                  <a:lnTo>
                    <a:pt x="1164316" y="1073489"/>
                  </a:lnTo>
                  <a:lnTo>
                    <a:pt x="0" y="1073489"/>
                  </a:lnTo>
                  <a:lnTo>
                    <a:pt x="0" y="0"/>
                  </a:lnTo>
                  <a:close/>
                </a:path>
              </a:pathLst>
            </a:custGeom>
            <a:blipFill>
              <a:blip r:embed="rId12"/>
              <a:stretch>
                <a:fillRect l="-84343" t="-22981" r="-84424" b="-28451"/>
              </a:stretch>
            </a:blipFill>
          </p:spPr>
        </p:sp>
        <p:sp>
          <p:nvSpPr>
            <p:cNvPr name="TextBox 22" id="22"/>
            <p:cNvSpPr txBox="true"/>
            <p:nvPr/>
          </p:nvSpPr>
          <p:spPr>
            <a:xfrm rot="0">
              <a:off x="8590540" y="-40210"/>
              <a:ext cx="2997957" cy="1220791"/>
            </a:xfrm>
            <a:prstGeom prst="rect">
              <a:avLst/>
            </a:prstGeom>
          </p:spPr>
          <p:txBody>
            <a:bodyPr anchor="t" rtlCol="false" tIns="0" lIns="0" bIns="0" rIns="0">
              <a:spAutoFit/>
            </a:bodyPr>
            <a:lstStyle/>
            <a:p>
              <a:pPr algn="ctr">
                <a:lnSpc>
                  <a:spcPts val="7539"/>
                </a:lnSpc>
                <a:spcBef>
                  <a:spcPct val="0"/>
                </a:spcBef>
              </a:pPr>
              <a:r>
                <a:rPr lang="en-US" b="true" sz="5385">
                  <a:solidFill>
                    <a:srgbClr val="BF6243"/>
                  </a:solidFill>
                  <a:latin typeface="Bebas Neue Bold"/>
                  <a:ea typeface="Bebas Neue Bold"/>
                  <a:cs typeface="Bebas Neue Bold"/>
                  <a:sym typeface="Bebas Neue Bold"/>
                </a:rPr>
                <a:t>II SISDPOL</a:t>
              </a:r>
            </a:p>
          </p:txBody>
        </p:sp>
      </p:grpSp>
      <p:grpSp>
        <p:nvGrpSpPr>
          <p:cNvPr name="Group 23" id="23"/>
          <p:cNvGrpSpPr/>
          <p:nvPr/>
        </p:nvGrpSpPr>
        <p:grpSpPr>
          <a:xfrm rot="0">
            <a:off x="2427569" y="5403455"/>
            <a:ext cx="13782861" cy="1674495"/>
            <a:chOff x="0" y="0"/>
            <a:chExt cx="18377148" cy="2232660"/>
          </a:xfrm>
        </p:grpSpPr>
        <p:sp>
          <p:nvSpPr>
            <p:cNvPr name="TextBox 24" id="24"/>
            <p:cNvSpPr txBox="true"/>
            <p:nvPr/>
          </p:nvSpPr>
          <p:spPr>
            <a:xfrm rot="0">
              <a:off x="0" y="-47625"/>
              <a:ext cx="18377148" cy="1518829"/>
            </a:xfrm>
            <a:prstGeom prst="rect">
              <a:avLst/>
            </a:prstGeom>
          </p:spPr>
          <p:txBody>
            <a:bodyPr anchor="t" rtlCol="false" tIns="0" lIns="0" bIns="0" rIns="0">
              <a:spAutoFit/>
            </a:bodyPr>
            <a:lstStyle/>
            <a:p>
              <a:pPr algn="just">
                <a:lnSpc>
                  <a:spcPts val="3131"/>
                </a:lnSpc>
              </a:pPr>
              <a:r>
                <a:rPr lang="en-US" sz="2236">
                  <a:solidFill>
                    <a:srgbClr val="000000"/>
                  </a:solidFill>
                  <a:latin typeface="Canva Sans"/>
                  <a:ea typeface="Canva Sans"/>
                  <a:cs typeface="Canva Sans"/>
                  <a:sym typeface="Canva Sans"/>
                </a:rPr>
                <a:t>Seguir o padrão ABNT 2025/2026</a:t>
              </a:r>
            </a:p>
            <a:p>
              <a:pPr algn="just">
                <a:lnSpc>
                  <a:spcPts val="3131"/>
                </a:lnSpc>
              </a:pPr>
              <a:r>
                <a:rPr lang="en-US" sz="2236" i="true">
                  <a:solidFill>
                    <a:srgbClr val="000000"/>
                  </a:solidFill>
                  <a:latin typeface="Canva Sans Italics"/>
                  <a:ea typeface="Canva Sans Italics"/>
                  <a:cs typeface="Canva Sans Italics"/>
                  <a:sym typeface="Canva Sans Italics"/>
                </a:rPr>
                <a:t>Exemplo: </a:t>
              </a:r>
            </a:p>
            <a:p>
              <a:pPr algn="just">
                <a:lnSpc>
                  <a:spcPts val="3131"/>
                </a:lnSpc>
                <a:spcBef>
                  <a:spcPct val="0"/>
                </a:spcBef>
              </a:pPr>
            </a:p>
          </p:txBody>
        </p:sp>
        <p:sp>
          <p:nvSpPr>
            <p:cNvPr name="TextBox 25" id="25"/>
            <p:cNvSpPr txBox="true"/>
            <p:nvPr/>
          </p:nvSpPr>
          <p:spPr>
            <a:xfrm rot="0">
              <a:off x="0" y="1229483"/>
              <a:ext cx="13482784" cy="1003177"/>
            </a:xfrm>
            <a:prstGeom prst="rect">
              <a:avLst/>
            </a:prstGeom>
          </p:spPr>
          <p:txBody>
            <a:bodyPr anchor="t" rtlCol="false" tIns="0" lIns="0" bIns="0" rIns="0">
              <a:spAutoFit/>
            </a:bodyPr>
            <a:lstStyle/>
            <a:p>
              <a:pPr algn="just">
                <a:lnSpc>
                  <a:spcPts val="3131"/>
                </a:lnSpc>
              </a:pPr>
              <a:r>
                <a:rPr lang="en-US" sz="2236">
                  <a:solidFill>
                    <a:srgbClr val="000000"/>
                  </a:solidFill>
                  <a:latin typeface="Canva Sans"/>
                  <a:ea typeface="Canva Sans"/>
                  <a:cs typeface="Canva Sans"/>
                  <a:sym typeface="Canva Sans"/>
                </a:rPr>
                <a:t>FOUCAULT, Michel. </a:t>
              </a:r>
              <a:r>
                <a:rPr lang="en-US" sz="2236" b="true">
                  <a:solidFill>
                    <a:srgbClr val="000000"/>
                  </a:solidFill>
                  <a:latin typeface="Canva Sans Bold"/>
                  <a:ea typeface="Canva Sans Bold"/>
                  <a:cs typeface="Canva Sans Bold"/>
                  <a:sym typeface="Canva Sans Bold"/>
                </a:rPr>
                <a:t>A ordem do discurso.</a:t>
              </a:r>
              <a:r>
                <a:rPr lang="en-US" sz="2236">
                  <a:solidFill>
                    <a:srgbClr val="000000"/>
                  </a:solidFill>
                  <a:latin typeface="Canva Sans"/>
                  <a:ea typeface="Canva Sans"/>
                  <a:cs typeface="Canva Sans"/>
                  <a:sym typeface="Canva Sans"/>
                </a:rPr>
                <a:t> Loyola, São Paulo, Brasil, 1996.</a:t>
              </a:r>
            </a:p>
            <a:p>
              <a:pPr algn="just">
                <a:lnSpc>
                  <a:spcPts val="3131"/>
                </a:lnSpc>
                <a:spcBef>
                  <a:spcPct val="0"/>
                </a:spcBef>
              </a:pPr>
            </a:p>
          </p:txBody>
        </p:sp>
      </p:grpSp>
      <p:sp>
        <p:nvSpPr>
          <p:cNvPr name="TextBox 26" id="26"/>
          <p:cNvSpPr txBox="true"/>
          <p:nvPr/>
        </p:nvSpPr>
        <p:spPr>
          <a:xfrm rot="0">
            <a:off x="2427569" y="2463403"/>
            <a:ext cx="13782861" cy="1924505"/>
          </a:xfrm>
          <a:prstGeom prst="rect">
            <a:avLst/>
          </a:prstGeom>
        </p:spPr>
        <p:txBody>
          <a:bodyPr anchor="t" rtlCol="false" tIns="0" lIns="0" bIns="0" rIns="0">
            <a:spAutoFit/>
          </a:bodyPr>
          <a:lstStyle/>
          <a:p>
            <a:pPr algn="just">
              <a:lnSpc>
                <a:spcPts val="3131"/>
              </a:lnSpc>
              <a:spcBef>
                <a:spcPct val="0"/>
              </a:spcBef>
            </a:pPr>
            <a:r>
              <a:rPr lang="en-US" sz="2236">
                <a:solidFill>
                  <a:srgbClr val="000000"/>
                </a:solidFill>
                <a:latin typeface="Canva Sans"/>
                <a:ea typeface="Canva Sans"/>
                <a:cs typeface="Canva Sans"/>
                <a:sym typeface="Canva Sans"/>
              </a:rPr>
              <a:t>Texto Texto Texto Texto Texto Texto Texto Texto Texto Texto Texto Texto Texto Texto Texto Texto Texto Texto Texto Texto Texto Texto Texto Texto</a:t>
            </a:r>
            <a:r>
              <a:rPr lang="en-US" sz="2236">
                <a:solidFill>
                  <a:srgbClr val="000000"/>
                </a:solidFill>
                <a:latin typeface="Canva Sans"/>
                <a:ea typeface="Canva Sans"/>
                <a:cs typeface="Canva Sans"/>
                <a:sym typeface="Canva Sans"/>
              </a:rPr>
              <a:t> </a:t>
            </a:r>
            <a:r>
              <a:rPr lang="en-US" sz="2236">
                <a:solidFill>
                  <a:srgbClr val="000000"/>
                </a:solidFill>
                <a:latin typeface="Canva Sans"/>
                <a:ea typeface="Canva Sans"/>
                <a:cs typeface="Canva Sans"/>
                <a:sym typeface="Canva Sans"/>
              </a:rPr>
              <a:t>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Texto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DAHI8OXm6tw</dc:identifier>
  <dcterms:modified xsi:type="dcterms:W3CDTF">2011-08-01T06:04:30Z</dcterms:modified>
  <cp:revision>1</cp:revision>
  <dc:title>MODELO/SLIDES - II SISDPOL</dc:title>
</cp:coreProperties>
</file>